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96" r:id="rId2"/>
    <p:sldId id="298" r:id="rId3"/>
    <p:sldId id="341" r:id="rId4"/>
    <p:sldId id="344" r:id="rId5"/>
    <p:sldId id="345" r:id="rId6"/>
    <p:sldId id="300" r:id="rId7"/>
    <p:sldId id="342" r:id="rId8"/>
    <p:sldId id="409" r:id="rId9"/>
    <p:sldId id="347" r:id="rId10"/>
    <p:sldId id="349" r:id="rId11"/>
    <p:sldId id="351" r:id="rId12"/>
    <p:sldId id="353" r:id="rId13"/>
    <p:sldId id="354" r:id="rId14"/>
    <p:sldId id="355" r:id="rId15"/>
    <p:sldId id="408" r:id="rId16"/>
  </p:sldIdLst>
  <p:sldSz cx="9144000" cy="5143500" type="screen16x9"/>
  <p:notesSz cx="6858000" cy="9144000"/>
  <p:embeddedFontLst>
    <p:embeddedFont>
      <p:font typeface="Pattaya" charset="-34"/>
      <p:regular r:id="rId18"/>
    </p:embeddedFont>
    <p:embeddedFont>
      <p:font typeface="Open Sans" charset="0"/>
      <p:regular r:id="rId19"/>
      <p:bold r:id="rId20"/>
      <p:italic r:id="rId21"/>
      <p:boldItalic r:id="rId22"/>
    </p:embeddedFont>
    <p:embeddedFont>
      <p:font typeface="Montserrat" charset="0"/>
      <p:regular r:id="rId23"/>
    </p:embeddedFont>
    <p:embeddedFont>
      <p:font typeface="Delius Swash Caps" charset="0"/>
      <p:regular r:id="rId24"/>
    </p:embeddedFont>
    <p:embeddedFont>
      <p:font typeface="Grand Hotel" charset="0"/>
      <p:regular r:id="rId25"/>
    </p:embeddedFont>
  </p:embeddedFontLst>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4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399046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5"/>
        <p:cNvGrpSpPr/>
        <p:nvPr/>
      </p:nvGrpSpPr>
      <p:grpSpPr>
        <a:xfrm>
          <a:off x="0" y="0"/>
          <a:ext cx="0" cy="0"/>
          <a:chOff x="0" y="0"/>
          <a:chExt cx="0" cy="0"/>
        </a:xfrm>
      </p:grpSpPr>
      <p:sp>
        <p:nvSpPr>
          <p:cNvPr id="3046" name="Google Shape;3046;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7" name="Google Shape;3047;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1"/>
        <p:cNvGrpSpPr/>
        <p:nvPr/>
      </p:nvGrpSpPr>
      <p:grpSpPr>
        <a:xfrm>
          <a:off x="0" y="0"/>
          <a:ext cx="0" cy="0"/>
          <a:chOff x="0" y="0"/>
          <a:chExt cx="0" cy="0"/>
        </a:xfrm>
      </p:grpSpPr>
      <p:sp>
        <p:nvSpPr>
          <p:cNvPr id="3062" name="Google Shape;3062;gcb177b0ec1_0_1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3" name="Google Shape;3063;gcb177b0ec1_0_1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slide" Target="../slides/slide12.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slide" Target="../slides/slide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panose="02000606000000020003"/>
                <a:ea typeface="Grand Hotel" panose="02000606000000020003"/>
                <a:cs typeface="Grand Hotel" panose="02000606000000020003"/>
                <a:sym typeface="Grand Hotel" panose="02000606000000020003"/>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1_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71561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1_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684170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947455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7858578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41662235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9176427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2659578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720407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317776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panose="02000606000000020003"/>
                <a:ea typeface="Grand Hotel" panose="02000606000000020003"/>
                <a:cs typeface="Grand Hotel" panose="02000606000000020003"/>
                <a:sym typeface="Grand Hotel" panose="02000606000000020003"/>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7563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9469258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76468623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788363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3434825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0911432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4533672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7912999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9005275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7827369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529120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4714795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63485206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185443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panose="02000603000000000000"/>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lvl="2"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lvl="3"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lvl="4"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lvl="5"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lvl="6"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lvl="7"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lvl="8" rtl="0">
              <a:spcBef>
                <a:spcPts val="0"/>
              </a:spcBef>
              <a:spcAft>
                <a:spcPts val="0"/>
              </a:spcAft>
              <a:buClr>
                <a:schemeClr val="dk1"/>
              </a:buClr>
              <a:buSzPts val="2500"/>
              <a:buFont typeface="Delius Swash Caps" panose="02000603000000000000"/>
              <a:buNone/>
              <a:defRPr sz="2500">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34929619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rgbClr val="FFECC6"/>
        </a:solidFill>
        <a:effectLst/>
      </p:bgPr>
    </p:bg>
    <p:spTree>
      <p:nvGrpSpPr>
        <p:cNvPr id="1" name="Shape 2901"/>
        <p:cNvGrpSpPr/>
        <p:nvPr/>
      </p:nvGrpSpPr>
      <p:grpSpPr>
        <a:xfrm>
          <a:off x="0" y="0"/>
          <a:ext cx="0" cy="0"/>
          <a:chOff x="0" y="0"/>
          <a:chExt cx="0" cy="0"/>
        </a:xfrm>
      </p:grpSpPr>
      <p:grpSp>
        <p:nvGrpSpPr>
          <p:cNvPr id="2902" name="Google Shape;2902;p25"/>
          <p:cNvGrpSpPr/>
          <p:nvPr/>
        </p:nvGrpSpPr>
        <p:grpSpPr>
          <a:xfrm>
            <a:off x="162150" y="-169612"/>
            <a:ext cx="8819708" cy="5143516"/>
            <a:chOff x="162150" y="-169612"/>
            <a:chExt cx="8819708" cy="5143516"/>
          </a:xfrm>
        </p:grpSpPr>
        <p:sp>
          <p:nvSpPr>
            <p:cNvPr id="2903" name="Google Shape;2903;p2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25"/>
            <p:cNvPicPr preferRelativeResize="0"/>
            <p:nvPr/>
          </p:nvPicPr>
          <p:blipFill>
            <a:blip r:embed="rId2"/>
            <a:stretch>
              <a:fillRect/>
            </a:stretch>
          </p:blipFill>
          <p:spPr>
            <a:xfrm>
              <a:off x="468438" y="223775"/>
              <a:ext cx="8207124" cy="4442774"/>
            </a:xfrm>
            <a:prstGeom prst="rect">
              <a:avLst/>
            </a:prstGeom>
            <a:noFill/>
            <a:ln>
              <a:noFill/>
            </a:ln>
          </p:spPr>
        </p:pic>
        <p:sp>
          <p:nvSpPr>
            <p:cNvPr id="2908" name="Google Shape;2908;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6" name="Google Shape;2956;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5"/>
          <p:cNvSpPr/>
          <p:nvPr/>
        </p:nvSpPr>
        <p:spPr>
          <a:xfrm rot="3684608">
            <a:off x="7927520" y="6584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5"/>
          <p:cNvSpPr/>
          <p:nvPr/>
        </p:nvSpPr>
        <p:spPr>
          <a:xfrm rot="3684608">
            <a:off x="7929692" y="6540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5"/>
          <p:cNvSpPr/>
          <p:nvPr/>
        </p:nvSpPr>
        <p:spPr>
          <a:xfrm rot="3684608">
            <a:off x="7946241" y="6918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5"/>
          <p:cNvSpPr/>
          <p:nvPr/>
        </p:nvSpPr>
        <p:spPr>
          <a:xfrm rot="3684608">
            <a:off x="7998868" y="7798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5"/>
          <p:cNvSpPr/>
          <p:nvPr/>
        </p:nvSpPr>
        <p:spPr>
          <a:xfrm rot="3684608">
            <a:off x="7992549" y="7790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5"/>
          <p:cNvSpPr/>
          <p:nvPr/>
        </p:nvSpPr>
        <p:spPr>
          <a:xfrm rot="3684608">
            <a:off x="8012119" y="8204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5"/>
          <p:cNvSpPr/>
          <p:nvPr/>
        </p:nvSpPr>
        <p:spPr>
          <a:xfrm rot="3684608">
            <a:off x="8041765" y="5960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5"/>
          <p:cNvSpPr/>
          <p:nvPr/>
        </p:nvSpPr>
        <p:spPr>
          <a:xfrm rot="3684608">
            <a:off x="8067554" y="6529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5"/>
          <p:cNvSpPr/>
          <p:nvPr/>
        </p:nvSpPr>
        <p:spPr>
          <a:xfrm rot="3684608">
            <a:off x="8229593" y="10793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5"/>
          <p:cNvSpPr/>
          <p:nvPr/>
        </p:nvSpPr>
        <p:spPr>
          <a:xfrm rot="3684608">
            <a:off x="8216221" y="10908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5"/>
          <p:cNvSpPr/>
          <p:nvPr/>
        </p:nvSpPr>
        <p:spPr>
          <a:xfrm rot="3684608">
            <a:off x="8232263" y="11492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5"/>
          <p:cNvSpPr/>
          <p:nvPr/>
        </p:nvSpPr>
        <p:spPr>
          <a:xfrm rot="3684608">
            <a:off x="8245610" y="10898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5"/>
          <p:cNvSpPr/>
          <p:nvPr/>
        </p:nvSpPr>
        <p:spPr>
          <a:xfrm rot="3684608">
            <a:off x="8018197" y="10438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5"/>
          <p:cNvSpPr/>
          <p:nvPr/>
        </p:nvSpPr>
        <p:spPr>
          <a:xfrm rot="3684608">
            <a:off x="8090539" y="11954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5"/>
          <p:cNvSpPr/>
          <p:nvPr/>
        </p:nvSpPr>
        <p:spPr>
          <a:xfrm rot="3684608">
            <a:off x="8020328" y="11887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5"/>
          <p:cNvSpPr/>
          <p:nvPr/>
        </p:nvSpPr>
        <p:spPr>
          <a:xfrm rot="3684608">
            <a:off x="8075285" y="9446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5"/>
          <p:cNvSpPr/>
          <p:nvPr/>
        </p:nvSpPr>
        <p:spPr>
          <a:xfrm rot="3684608">
            <a:off x="8147647" y="10954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5"/>
          <p:cNvSpPr/>
          <p:nvPr/>
        </p:nvSpPr>
        <p:spPr>
          <a:xfrm rot="3684608">
            <a:off x="8136076" y="8499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5"/>
          <p:cNvSpPr/>
          <p:nvPr/>
        </p:nvSpPr>
        <p:spPr>
          <a:xfrm rot="3684608">
            <a:off x="8206716" y="9802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5"/>
          <p:cNvSpPr/>
          <p:nvPr/>
        </p:nvSpPr>
        <p:spPr>
          <a:xfrm rot="3684608">
            <a:off x="8187357" y="7549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5"/>
          <p:cNvSpPr/>
          <p:nvPr/>
        </p:nvSpPr>
        <p:spPr>
          <a:xfrm rot="3684608">
            <a:off x="8256930" y="8597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5"/>
          <p:cNvSpPr/>
          <p:nvPr/>
        </p:nvSpPr>
        <p:spPr>
          <a:xfrm rot="3684608">
            <a:off x="8118998" y="9126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5"/>
          <p:cNvSpPr/>
          <p:nvPr/>
        </p:nvSpPr>
        <p:spPr>
          <a:xfrm rot="3684608">
            <a:off x="7966279" y="9830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5"/>
          <p:cNvSpPr/>
          <p:nvPr/>
        </p:nvSpPr>
        <p:spPr>
          <a:xfrm rot="3684608">
            <a:off x="8147470" y="9057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5"/>
          <p:cNvSpPr/>
          <p:nvPr/>
        </p:nvSpPr>
        <p:spPr>
          <a:xfrm rot="3684608">
            <a:off x="8035564" y="11690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5"/>
          <p:cNvSpPr/>
          <p:nvPr/>
        </p:nvSpPr>
        <p:spPr>
          <a:xfrm rot="3684608">
            <a:off x="8052499" y="10455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5"/>
          <p:cNvSpPr/>
          <p:nvPr/>
        </p:nvSpPr>
        <p:spPr>
          <a:xfrm rot="3684608">
            <a:off x="8096475" y="11836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5"/>
          <p:cNvSpPr/>
          <p:nvPr/>
        </p:nvSpPr>
        <p:spPr>
          <a:xfrm rot="3684608">
            <a:off x="8106521" y="9461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5"/>
          <p:cNvSpPr/>
          <p:nvPr/>
        </p:nvSpPr>
        <p:spPr>
          <a:xfrm rot="3684608">
            <a:off x="8153631" y="10838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5"/>
          <p:cNvSpPr/>
          <p:nvPr/>
        </p:nvSpPr>
        <p:spPr>
          <a:xfrm rot="3684608">
            <a:off x="8163987" y="8447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5"/>
          <p:cNvSpPr/>
          <p:nvPr/>
        </p:nvSpPr>
        <p:spPr>
          <a:xfrm rot="3684608">
            <a:off x="8210700" y="9713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5"/>
          <p:cNvSpPr/>
          <p:nvPr/>
        </p:nvSpPr>
        <p:spPr>
          <a:xfrm rot="3684608">
            <a:off x="8207884" y="7432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5"/>
          <p:cNvSpPr/>
          <p:nvPr/>
        </p:nvSpPr>
        <p:spPr>
          <a:xfrm rot="3684608">
            <a:off x="8258597" y="8530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5"/>
          <p:cNvSpPr/>
          <p:nvPr/>
        </p:nvSpPr>
        <p:spPr>
          <a:xfrm rot="3684608">
            <a:off x="8041949" y="7614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5"/>
          <p:cNvSpPr/>
          <p:nvPr/>
        </p:nvSpPr>
        <p:spPr>
          <a:xfrm>
            <a:off x="7030019" y="6955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5"/>
          <p:cNvSpPr/>
          <p:nvPr/>
        </p:nvSpPr>
        <p:spPr>
          <a:xfrm>
            <a:off x="7042791" y="6786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5"/>
          <p:cNvSpPr/>
          <p:nvPr/>
        </p:nvSpPr>
        <p:spPr>
          <a:xfrm>
            <a:off x="7041755" y="7211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5"/>
          <p:cNvSpPr/>
          <p:nvPr/>
        </p:nvSpPr>
        <p:spPr>
          <a:xfrm>
            <a:off x="7028224" y="6956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5"/>
          <p:cNvSpPr/>
          <p:nvPr/>
        </p:nvSpPr>
        <p:spPr>
          <a:xfrm>
            <a:off x="7322100" y="6164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5"/>
          <p:cNvSpPr/>
          <p:nvPr/>
        </p:nvSpPr>
        <p:spPr>
          <a:xfrm>
            <a:off x="7325138" y="6422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5"/>
          <p:cNvSpPr/>
          <p:nvPr/>
        </p:nvSpPr>
        <p:spPr>
          <a:xfrm>
            <a:off x="7319615" y="6155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5"/>
          <p:cNvSpPr/>
          <p:nvPr/>
        </p:nvSpPr>
        <p:spPr>
          <a:xfrm>
            <a:off x="7342465" y="6686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5"/>
          <p:cNvSpPr/>
          <p:nvPr/>
        </p:nvSpPr>
        <p:spPr>
          <a:xfrm>
            <a:off x="7394240" y="7067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5"/>
          <p:cNvSpPr/>
          <p:nvPr/>
        </p:nvSpPr>
        <p:spPr>
          <a:xfrm>
            <a:off x="7661538" y="10013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5"/>
          <p:cNvSpPr/>
          <p:nvPr/>
        </p:nvSpPr>
        <p:spPr>
          <a:xfrm>
            <a:off x="7515532" y="9948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5"/>
          <p:cNvSpPr/>
          <p:nvPr/>
        </p:nvSpPr>
        <p:spPr>
          <a:xfrm>
            <a:off x="7326380" y="8225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5"/>
          <p:cNvSpPr/>
          <p:nvPr/>
        </p:nvSpPr>
        <p:spPr>
          <a:xfrm>
            <a:off x="7414467" y="9408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5"/>
          <p:cNvSpPr/>
          <p:nvPr/>
        </p:nvSpPr>
        <p:spPr>
          <a:xfrm>
            <a:off x="7432347" y="9621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5"/>
          <p:cNvSpPr/>
          <p:nvPr/>
        </p:nvSpPr>
        <p:spPr>
          <a:xfrm>
            <a:off x="7351025" y="8363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5"/>
          <p:cNvSpPr/>
          <p:nvPr/>
        </p:nvSpPr>
        <p:spPr>
          <a:xfrm>
            <a:off x="7538935" y="10151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5"/>
          <p:cNvSpPr/>
          <p:nvPr/>
        </p:nvSpPr>
        <p:spPr>
          <a:xfrm>
            <a:off x="7707791" y="10257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5"/>
          <p:cNvSpPr/>
          <p:nvPr/>
        </p:nvSpPr>
        <p:spPr>
          <a:xfrm>
            <a:off x="7666509" y="10001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5"/>
          <p:cNvSpPr/>
          <p:nvPr/>
        </p:nvSpPr>
        <p:spPr>
          <a:xfrm>
            <a:off x="7519882" y="9941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5"/>
          <p:cNvSpPr/>
          <p:nvPr/>
        </p:nvSpPr>
        <p:spPr>
          <a:xfrm>
            <a:off x="7326380" y="8206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5"/>
          <p:cNvSpPr/>
          <p:nvPr/>
        </p:nvSpPr>
        <p:spPr>
          <a:xfrm>
            <a:off x="7417574" y="9395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5"/>
          <p:cNvSpPr/>
          <p:nvPr/>
        </p:nvSpPr>
        <p:spPr>
          <a:xfrm>
            <a:off x="7726844" y="10875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5"/>
          <p:cNvSpPr/>
          <p:nvPr/>
        </p:nvSpPr>
        <p:spPr>
          <a:xfrm>
            <a:off x="7534033" y="10803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5"/>
          <p:cNvSpPr/>
          <p:nvPr/>
        </p:nvSpPr>
        <p:spPr>
          <a:xfrm>
            <a:off x="7315335" y="8659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5"/>
          <p:cNvSpPr/>
          <p:nvPr/>
        </p:nvSpPr>
        <p:spPr>
          <a:xfrm>
            <a:off x="7421302" y="10136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5"/>
          <p:cNvSpPr/>
          <p:nvPr/>
        </p:nvSpPr>
        <p:spPr>
          <a:xfrm rot="-10221533">
            <a:off x="767037" y="8632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5"/>
          <p:cNvSpPr/>
          <p:nvPr/>
        </p:nvSpPr>
        <p:spPr>
          <a:xfrm rot="-10221533">
            <a:off x="791672" y="7181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5"/>
          <p:cNvSpPr/>
          <p:nvPr/>
        </p:nvSpPr>
        <p:spPr>
          <a:xfrm rot="-10221533">
            <a:off x="810757" y="9845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5"/>
          <p:cNvSpPr/>
          <p:nvPr/>
        </p:nvSpPr>
        <p:spPr>
          <a:xfrm rot="-10221533">
            <a:off x="775509" y="8638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5"/>
          <p:cNvSpPr/>
          <p:nvPr/>
        </p:nvSpPr>
        <p:spPr>
          <a:xfrm rot="-10221533">
            <a:off x="919965" y="6844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5"/>
          <p:cNvSpPr/>
          <p:nvPr/>
        </p:nvSpPr>
        <p:spPr>
          <a:xfrm rot="-10221533">
            <a:off x="781230" y="6807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5"/>
          <p:cNvSpPr/>
          <p:nvPr/>
        </p:nvSpPr>
        <p:spPr>
          <a:xfrm rot="-10221533">
            <a:off x="1122719" y="7473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5"/>
          <p:cNvSpPr/>
          <p:nvPr/>
        </p:nvSpPr>
        <p:spPr>
          <a:xfrm rot="-10221533">
            <a:off x="919992" y="6826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5"/>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5"/>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5"/>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5"/>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ECC6"/>
        </a:solidFill>
        <a:effectLst/>
      </p:bgPr>
    </p:bg>
    <p:spTree>
      <p:nvGrpSpPr>
        <p:cNvPr id="1" name="Shape 983"/>
        <p:cNvGrpSpPr/>
        <p:nvPr/>
      </p:nvGrpSpPr>
      <p:grpSpPr>
        <a:xfrm>
          <a:off x="0" y="0"/>
          <a:ext cx="0" cy="0"/>
          <a:chOff x="0" y="0"/>
          <a:chExt cx="0" cy="0"/>
        </a:xfrm>
      </p:grpSpPr>
      <p:grpSp>
        <p:nvGrpSpPr>
          <p:cNvPr id="984" name="Google Shape;984;p11"/>
          <p:cNvGrpSpPr/>
          <p:nvPr/>
        </p:nvGrpSpPr>
        <p:grpSpPr>
          <a:xfrm>
            <a:off x="162150" y="-169612"/>
            <a:ext cx="8819708" cy="5143516"/>
            <a:chOff x="162150" y="-169612"/>
            <a:chExt cx="8819708" cy="5143516"/>
          </a:xfrm>
        </p:grpSpPr>
        <p:sp>
          <p:nvSpPr>
            <p:cNvPr id="985" name="Google Shape;985;p11"/>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9" name="Google Shape;989;p11"/>
            <p:cNvPicPr preferRelativeResize="0"/>
            <p:nvPr/>
          </p:nvPicPr>
          <p:blipFill>
            <a:blip r:embed="rId2"/>
            <a:stretch>
              <a:fillRect/>
            </a:stretch>
          </p:blipFill>
          <p:spPr>
            <a:xfrm>
              <a:off x="468438" y="223775"/>
              <a:ext cx="8207124" cy="4442774"/>
            </a:xfrm>
            <a:prstGeom prst="rect">
              <a:avLst/>
            </a:prstGeom>
            <a:noFill/>
            <a:ln>
              <a:noFill/>
            </a:ln>
          </p:spPr>
        </p:pic>
        <p:sp>
          <p:nvSpPr>
            <p:cNvPr id="990" name="Google Shape;990;p11"/>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1"/>
          <p:cNvSpPr txBox="1">
            <a:spLocks noGrp="1"/>
          </p:cNvSpPr>
          <p:nvPr>
            <p:ph type="title" hasCustomPrompt="1"/>
          </p:nvPr>
        </p:nvSpPr>
        <p:spPr>
          <a:xfrm>
            <a:off x="1144350" y="1656225"/>
            <a:ext cx="6855300" cy="1290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039" name="Google Shape;1039;p11"/>
          <p:cNvSpPr txBox="1">
            <a:spLocks noGrp="1"/>
          </p:cNvSpPr>
          <p:nvPr>
            <p:ph type="body" idx="1"/>
          </p:nvPr>
        </p:nvSpPr>
        <p:spPr>
          <a:xfrm>
            <a:off x="1756650" y="3211788"/>
            <a:ext cx="5630700" cy="379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FFECC6"/>
        </a:solidFill>
        <a:effectLst/>
      </p:bgPr>
    </p:bg>
    <p:spTree>
      <p:nvGrpSpPr>
        <p:cNvPr id="1" name="Shape 1041"/>
        <p:cNvGrpSpPr/>
        <p:nvPr/>
      </p:nvGrpSpPr>
      <p:grpSpPr>
        <a:xfrm>
          <a:off x="0" y="0"/>
          <a:ext cx="0" cy="0"/>
          <a:chOff x="0" y="0"/>
          <a:chExt cx="0" cy="0"/>
        </a:xfrm>
      </p:grpSpPr>
      <p:grpSp>
        <p:nvGrpSpPr>
          <p:cNvPr id="1042" name="Google Shape;1042;p13"/>
          <p:cNvGrpSpPr/>
          <p:nvPr/>
        </p:nvGrpSpPr>
        <p:grpSpPr>
          <a:xfrm>
            <a:off x="162150" y="-169612"/>
            <a:ext cx="8819708" cy="5143516"/>
            <a:chOff x="162150" y="-169612"/>
            <a:chExt cx="8819708" cy="5143516"/>
          </a:xfrm>
        </p:grpSpPr>
        <p:sp>
          <p:nvSpPr>
            <p:cNvPr id="1043" name="Google Shape;1043;p1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7" name="Google Shape;1047;p13"/>
            <p:cNvPicPr preferRelativeResize="0"/>
            <p:nvPr/>
          </p:nvPicPr>
          <p:blipFill>
            <a:blip r:embed="rId2"/>
            <a:stretch>
              <a:fillRect/>
            </a:stretch>
          </p:blipFill>
          <p:spPr>
            <a:xfrm>
              <a:off x="468438" y="223775"/>
              <a:ext cx="8207124" cy="4442774"/>
            </a:xfrm>
            <a:prstGeom prst="rect">
              <a:avLst/>
            </a:prstGeom>
            <a:noFill/>
            <a:ln>
              <a:noFill/>
            </a:ln>
          </p:spPr>
        </p:pic>
        <p:sp>
          <p:nvSpPr>
            <p:cNvPr id="1048" name="Google Shape;1048;p1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6" name="Google Shape;1096;p13"/>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7" name="Google Shape;1097;p13">
            <a:hlinkClick r:id="rId3" action="ppaction://hlinksldjump"/>
          </p:cNvPr>
          <p:cNvSpPr txBox="1">
            <a:spLocks noGrp="1"/>
          </p:cNvSpPr>
          <p:nvPr>
            <p:ph type="subTitle" idx="1"/>
          </p:nvPr>
        </p:nvSpPr>
        <p:spPr>
          <a:xfrm>
            <a:off x="1824170" y="110485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098" name="Google Shape;1098;p13"/>
          <p:cNvSpPr txBox="1">
            <a:spLocks noGrp="1"/>
          </p:cNvSpPr>
          <p:nvPr>
            <p:ph type="subTitle" idx="2"/>
          </p:nvPr>
        </p:nvSpPr>
        <p:spPr>
          <a:xfrm>
            <a:off x="1824185"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099" name="Google Shape;1099;p13">
            <a:hlinkClick r:id="rId3" action="ppaction://hlinksldjump"/>
          </p:cNvPr>
          <p:cNvSpPr txBox="1">
            <a:spLocks noGrp="1"/>
          </p:cNvSpPr>
          <p:nvPr>
            <p:ph type="title" idx="3" hasCustomPrompt="1"/>
          </p:nvPr>
        </p:nvSpPr>
        <p:spPr>
          <a:xfrm>
            <a:off x="1134925" y="1251901"/>
            <a:ext cx="6327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0" name="Google Shape;1100;p13">
            <a:hlinkClick r:id="rId4" action="ppaction://hlinksldjump"/>
          </p:cNvPr>
          <p:cNvSpPr txBox="1">
            <a:spLocks noGrp="1"/>
          </p:cNvSpPr>
          <p:nvPr>
            <p:ph type="subTitle" idx="4"/>
          </p:nvPr>
        </p:nvSpPr>
        <p:spPr>
          <a:xfrm>
            <a:off x="1827028" y="229782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1" name="Google Shape;1101;p13"/>
          <p:cNvSpPr txBox="1">
            <a:spLocks noGrp="1"/>
          </p:cNvSpPr>
          <p:nvPr>
            <p:ph type="subTitle" idx="5"/>
          </p:nvPr>
        </p:nvSpPr>
        <p:spPr>
          <a:xfrm>
            <a:off x="1822763"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2" name="Google Shape;1102;p13">
            <a:hlinkClick r:id="rId4" action="ppaction://hlinksldjump"/>
          </p:cNvPr>
          <p:cNvSpPr txBox="1">
            <a:spLocks noGrp="1"/>
          </p:cNvSpPr>
          <p:nvPr>
            <p:ph type="title" idx="6" hasCustomPrompt="1"/>
          </p:nvPr>
        </p:nvSpPr>
        <p:spPr>
          <a:xfrm>
            <a:off x="1135825" y="2386096"/>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3" name="Google Shape;1103;p13">
            <a:hlinkClick r:id="" action="ppaction://noaction"/>
          </p:cNvPr>
          <p:cNvSpPr txBox="1">
            <a:spLocks noGrp="1"/>
          </p:cNvSpPr>
          <p:nvPr>
            <p:ph type="subTitle" idx="7"/>
          </p:nvPr>
        </p:nvSpPr>
        <p:spPr>
          <a:xfrm>
            <a:off x="1828657" y="349229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4" name="Google Shape;1104;p13"/>
          <p:cNvSpPr txBox="1">
            <a:spLocks noGrp="1"/>
          </p:cNvSpPr>
          <p:nvPr>
            <p:ph type="subTitle" idx="8"/>
          </p:nvPr>
        </p:nvSpPr>
        <p:spPr>
          <a:xfrm>
            <a:off x="1822763"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5" name="Google Shape;1105;p13">
            <a:hlinkClick r:id="" action="ppaction://noaction"/>
          </p:cNvPr>
          <p:cNvSpPr txBox="1">
            <a:spLocks noGrp="1"/>
          </p:cNvSpPr>
          <p:nvPr>
            <p:ph type="title" idx="9" hasCustomPrompt="1"/>
          </p:nvPr>
        </p:nvSpPr>
        <p:spPr>
          <a:xfrm>
            <a:off x="1135825" y="3632125"/>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6" name="Google Shape;1106;p13">
            <a:hlinkClick r:id="" action="ppaction://noaction"/>
          </p:cNvPr>
          <p:cNvSpPr txBox="1">
            <a:spLocks noGrp="1"/>
          </p:cNvSpPr>
          <p:nvPr>
            <p:ph type="subTitle" idx="13"/>
          </p:nvPr>
        </p:nvSpPr>
        <p:spPr>
          <a:xfrm>
            <a:off x="5266259" y="110485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7" name="Google Shape;1107;p13"/>
          <p:cNvSpPr txBox="1">
            <a:spLocks noGrp="1"/>
          </p:cNvSpPr>
          <p:nvPr>
            <p:ph type="subTitle" idx="14"/>
          </p:nvPr>
        </p:nvSpPr>
        <p:spPr>
          <a:xfrm>
            <a:off x="5260335" y="15388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8" name="Google Shape;1108;p13">
            <a:hlinkClick r:id="" action="ppaction://noaction"/>
          </p:cNvPr>
          <p:cNvSpPr txBox="1">
            <a:spLocks noGrp="1"/>
          </p:cNvSpPr>
          <p:nvPr>
            <p:ph type="title" idx="15" hasCustomPrompt="1"/>
          </p:nvPr>
        </p:nvSpPr>
        <p:spPr>
          <a:xfrm>
            <a:off x="4573025" y="1253262"/>
            <a:ext cx="630900" cy="636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9" name="Google Shape;1109;p13">
            <a:hlinkClick r:id="" action="ppaction://noaction"/>
          </p:cNvPr>
          <p:cNvSpPr txBox="1">
            <a:spLocks noGrp="1"/>
          </p:cNvSpPr>
          <p:nvPr>
            <p:ph type="subTitle" idx="16"/>
          </p:nvPr>
        </p:nvSpPr>
        <p:spPr>
          <a:xfrm>
            <a:off x="5266259" y="229602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10" name="Google Shape;1110;p13"/>
          <p:cNvSpPr txBox="1">
            <a:spLocks noGrp="1"/>
          </p:cNvSpPr>
          <p:nvPr>
            <p:ph type="subTitle" idx="17"/>
          </p:nvPr>
        </p:nvSpPr>
        <p:spPr>
          <a:xfrm>
            <a:off x="5260339" y="27355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11" name="Google Shape;1111;p13">
            <a:hlinkClick r:id="" action="ppaction://noaction"/>
          </p:cNvPr>
          <p:cNvSpPr txBox="1">
            <a:spLocks noGrp="1"/>
          </p:cNvSpPr>
          <p:nvPr>
            <p:ph type="title" idx="18" hasCustomPrompt="1"/>
          </p:nvPr>
        </p:nvSpPr>
        <p:spPr>
          <a:xfrm>
            <a:off x="4573023" y="2386096"/>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12" name="Google Shape;1112;p13"/>
          <p:cNvSpPr txBox="1">
            <a:spLocks noGrp="1"/>
          </p:cNvSpPr>
          <p:nvPr>
            <p:ph type="subTitle" idx="19"/>
          </p:nvPr>
        </p:nvSpPr>
        <p:spPr>
          <a:xfrm>
            <a:off x="5266259" y="349049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13" name="Google Shape;1113;p13"/>
          <p:cNvSpPr txBox="1">
            <a:spLocks noGrp="1"/>
          </p:cNvSpPr>
          <p:nvPr>
            <p:ph type="subTitle" idx="20"/>
          </p:nvPr>
        </p:nvSpPr>
        <p:spPr>
          <a:xfrm>
            <a:off x="5260339" y="39306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14" name="Google Shape;1114;p13">
            <a:hlinkClick r:id="" action="ppaction://noaction"/>
          </p:cNvPr>
          <p:cNvSpPr txBox="1">
            <a:spLocks noGrp="1"/>
          </p:cNvSpPr>
          <p:nvPr>
            <p:ph type="title" idx="21" hasCustomPrompt="1"/>
          </p:nvPr>
        </p:nvSpPr>
        <p:spPr>
          <a:xfrm>
            <a:off x="4573025" y="3632125"/>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15" name="Google Shape;1115;p13"/>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3"/>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3"/>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3"/>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3"/>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1_Table of contents">
    <p:bg>
      <p:bgPr>
        <a:solidFill>
          <a:srgbClr val="FFECC6"/>
        </a:solidFill>
        <a:effectLst/>
      </p:bgPr>
    </p:bg>
    <p:spTree>
      <p:nvGrpSpPr>
        <p:cNvPr id="1" name="Shape 1041"/>
        <p:cNvGrpSpPr/>
        <p:nvPr/>
      </p:nvGrpSpPr>
      <p:grpSpPr>
        <a:xfrm>
          <a:off x="0" y="0"/>
          <a:ext cx="0" cy="0"/>
          <a:chOff x="0" y="0"/>
          <a:chExt cx="0" cy="0"/>
        </a:xfrm>
      </p:grpSpPr>
      <p:grpSp>
        <p:nvGrpSpPr>
          <p:cNvPr id="1042" name="Google Shape;1042;p13"/>
          <p:cNvGrpSpPr/>
          <p:nvPr/>
        </p:nvGrpSpPr>
        <p:grpSpPr>
          <a:xfrm>
            <a:off x="162150" y="-169612"/>
            <a:ext cx="8819708" cy="5143516"/>
            <a:chOff x="162150" y="-169612"/>
            <a:chExt cx="8819708" cy="5143516"/>
          </a:xfrm>
        </p:grpSpPr>
        <p:sp>
          <p:nvSpPr>
            <p:cNvPr id="1043" name="Google Shape;1043;p1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7" name="Google Shape;1047;p13"/>
            <p:cNvPicPr preferRelativeResize="0"/>
            <p:nvPr/>
          </p:nvPicPr>
          <p:blipFill>
            <a:blip r:embed="rId2"/>
            <a:stretch>
              <a:fillRect/>
            </a:stretch>
          </p:blipFill>
          <p:spPr>
            <a:xfrm>
              <a:off x="468438" y="223775"/>
              <a:ext cx="8207124" cy="4442774"/>
            </a:xfrm>
            <a:prstGeom prst="rect">
              <a:avLst/>
            </a:prstGeom>
            <a:noFill/>
            <a:ln>
              <a:noFill/>
            </a:ln>
          </p:spPr>
        </p:pic>
        <p:sp>
          <p:nvSpPr>
            <p:cNvPr id="1048" name="Google Shape;1048;p1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6" name="Google Shape;1096;p13"/>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7" name="Google Shape;1097;p13">
            <a:hlinkClick r:id="rId3" action="ppaction://hlinksldjump"/>
          </p:cNvPr>
          <p:cNvSpPr txBox="1">
            <a:spLocks noGrp="1"/>
          </p:cNvSpPr>
          <p:nvPr>
            <p:ph type="subTitle" idx="1"/>
          </p:nvPr>
        </p:nvSpPr>
        <p:spPr>
          <a:xfrm>
            <a:off x="1824170" y="110485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098" name="Google Shape;1098;p13"/>
          <p:cNvSpPr txBox="1">
            <a:spLocks noGrp="1"/>
          </p:cNvSpPr>
          <p:nvPr>
            <p:ph type="subTitle" idx="2"/>
          </p:nvPr>
        </p:nvSpPr>
        <p:spPr>
          <a:xfrm>
            <a:off x="1824185"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099" name="Google Shape;1099;p13">
            <a:hlinkClick r:id="rId3" action="ppaction://hlinksldjump"/>
          </p:cNvPr>
          <p:cNvSpPr txBox="1">
            <a:spLocks noGrp="1"/>
          </p:cNvSpPr>
          <p:nvPr>
            <p:ph type="title" idx="3" hasCustomPrompt="1"/>
          </p:nvPr>
        </p:nvSpPr>
        <p:spPr>
          <a:xfrm>
            <a:off x="1134925" y="1251901"/>
            <a:ext cx="6327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0" name="Google Shape;1100;p13">
            <a:hlinkClick r:id="rId4" action="ppaction://hlinksldjump"/>
          </p:cNvPr>
          <p:cNvSpPr txBox="1">
            <a:spLocks noGrp="1"/>
          </p:cNvSpPr>
          <p:nvPr>
            <p:ph type="subTitle" idx="4"/>
          </p:nvPr>
        </p:nvSpPr>
        <p:spPr>
          <a:xfrm>
            <a:off x="1827028" y="229782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1" name="Google Shape;1101;p13"/>
          <p:cNvSpPr txBox="1">
            <a:spLocks noGrp="1"/>
          </p:cNvSpPr>
          <p:nvPr>
            <p:ph type="subTitle" idx="5"/>
          </p:nvPr>
        </p:nvSpPr>
        <p:spPr>
          <a:xfrm>
            <a:off x="1822763"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2" name="Google Shape;1102;p13">
            <a:hlinkClick r:id="rId4" action="ppaction://hlinksldjump"/>
          </p:cNvPr>
          <p:cNvSpPr txBox="1">
            <a:spLocks noGrp="1"/>
          </p:cNvSpPr>
          <p:nvPr>
            <p:ph type="title" idx="6" hasCustomPrompt="1"/>
          </p:nvPr>
        </p:nvSpPr>
        <p:spPr>
          <a:xfrm>
            <a:off x="1135825" y="2386096"/>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3" name="Google Shape;1103;p13">
            <a:hlinkClick r:id="" action="ppaction://noaction"/>
          </p:cNvPr>
          <p:cNvSpPr txBox="1">
            <a:spLocks noGrp="1"/>
          </p:cNvSpPr>
          <p:nvPr>
            <p:ph type="subTitle" idx="7"/>
          </p:nvPr>
        </p:nvSpPr>
        <p:spPr>
          <a:xfrm>
            <a:off x="1828657" y="349229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4" name="Google Shape;1104;p13"/>
          <p:cNvSpPr txBox="1">
            <a:spLocks noGrp="1"/>
          </p:cNvSpPr>
          <p:nvPr>
            <p:ph type="subTitle" idx="8"/>
          </p:nvPr>
        </p:nvSpPr>
        <p:spPr>
          <a:xfrm>
            <a:off x="1822763"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5" name="Google Shape;1105;p13">
            <a:hlinkClick r:id="" action="ppaction://noaction"/>
          </p:cNvPr>
          <p:cNvSpPr txBox="1">
            <a:spLocks noGrp="1"/>
          </p:cNvSpPr>
          <p:nvPr>
            <p:ph type="title" idx="9" hasCustomPrompt="1"/>
          </p:nvPr>
        </p:nvSpPr>
        <p:spPr>
          <a:xfrm>
            <a:off x="1135825" y="3632125"/>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6" name="Google Shape;1106;p13">
            <a:hlinkClick r:id="" action="ppaction://noaction"/>
          </p:cNvPr>
          <p:cNvSpPr txBox="1">
            <a:spLocks noGrp="1"/>
          </p:cNvSpPr>
          <p:nvPr>
            <p:ph type="subTitle" idx="13"/>
          </p:nvPr>
        </p:nvSpPr>
        <p:spPr>
          <a:xfrm>
            <a:off x="5266259" y="110485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07" name="Google Shape;1107;p13"/>
          <p:cNvSpPr txBox="1">
            <a:spLocks noGrp="1"/>
          </p:cNvSpPr>
          <p:nvPr>
            <p:ph type="subTitle" idx="14"/>
          </p:nvPr>
        </p:nvSpPr>
        <p:spPr>
          <a:xfrm>
            <a:off x="5260335" y="15388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08" name="Google Shape;1108;p13">
            <a:hlinkClick r:id="" action="ppaction://noaction"/>
          </p:cNvPr>
          <p:cNvSpPr txBox="1">
            <a:spLocks noGrp="1"/>
          </p:cNvSpPr>
          <p:nvPr>
            <p:ph type="title" idx="15" hasCustomPrompt="1"/>
          </p:nvPr>
        </p:nvSpPr>
        <p:spPr>
          <a:xfrm>
            <a:off x="4573025" y="1253262"/>
            <a:ext cx="630900" cy="636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09" name="Google Shape;1109;p13">
            <a:hlinkClick r:id="" action="ppaction://noaction"/>
          </p:cNvPr>
          <p:cNvSpPr txBox="1">
            <a:spLocks noGrp="1"/>
          </p:cNvSpPr>
          <p:nvPr>
            <p:ph type="subTitle" idx="16"/>
          </p:nvPr>
        </p:nvSpPr>
        <p:spPr>
          <a:xfrm>
            <a:off x="5266259" y="229602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10" name="Google Shape;1110;p13"/>
          <p:cNvSpPr txBox="1">
            <a:spLocks noGrp="1"/>
          </p:cNvSpPr>
          <p:nvPr>
            <p:ph type="subTitle" idx="17"/>
          </p:nvPr>
        </p:nvSpPr>
        <p:spPr>
          <a:xfrm>
            <a:off x="5260339" y="27355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11" name="Google Shape;1111;p13">
            <a:hlinkClick r:id="" action="ppaction://noaction"/>
          </p:cNvPr>
          <p:cNvSpPr txBox="1">
            <a:spLocks noGrp="1"/>
          </p:cNvSpPr>
          <p:nvPr>
            <p:ph type="title" idx="18" hasCustomPrompt="1"/>
          </p:nvPr>
        </p:nvSpPr>
        <p:spPr>
          <a:xfrm>
            <a:off x="4573023" y="2386096"/>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12" name="Google Shape;1112;p13"/>
          <p:cNvSpPr txBox="1">
            <a:spLocks noGrp="1"/>
          </p:cNvSpPr>
          <p:nvPr>
            <p:ph type="subTitle" idx="19"/>
          </p:nvPr>
        </p:nvSpPr>
        <p:spPr>
          <a:xfrm>
            <a:off x="5266259" y="349049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1pPr>
            <a:lvl2pPr lvl="1"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2pPr>
            <a:lvl3pPr lvl="2"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3pPr>
            <a:lvl4pPr lvl="3"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4pPr>
            <a:lvl5pPr lvl="4"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5pPr>
            <a:lvl6pPr lvl="5"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6pPr>
            <a:lvl7pPr lvl="6"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7pPr>
            <a:lvl8pPr lvl="7" rtl="0">
              <a:spcBef>
                <a:spcPts val="1200"/>
              </a:spcBef>
              <a:spcAft>
                <a:spcPts val="0"/>
              </a:spcAft>
              <a:buNone/>
              <a:defRPr sz="2400">
                <a:latin typeface="Grand Hotel" panose="02000606000000020003"/>
                <a:ea typeface="Grand Hotel" panose="02000606000000020003"/>
                <a:cs typeface="Grand Hotel" panose="02000606000000020003"/>
                <a:sym typeface="Grand Hotel" panose="02000606000000020003"/>
              </a:defRPr>
            </a:lvl8pPr>
            <a:lvl9pPr lvl="8" rtl="0">
              <a:spcBef>
                <a:spcPts val="1200"/>
              </a:spcBef>
              <a:spcAft>
                <a:spcPts val="1200"/>
              </a:spcAft>
              <a:buNone/>
              <a:defRPr sz="2400">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1113" name="Google Shape;1113;p13"/>
          <p:cNvSpPr txBox="1">
            <a:spLocks noGrp="1"/>
          </p:cNvSpPr>
          <p:nvPr>
            <p:ph type="subTitle" idx="20"/>
          </p:nvPr>
        </p:nvSpPr>
        <p:spPr>
          <a:xfrm>
            <a:off x="5260339" y="39306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1114" name="Google Shape;1114;p13">
            <a:hlinkClick r:id="" action="ppaction://noaction"/>
          </p:cNvPr>
          <p:cNvSpPr txBox="1">
            <a:spLocks noGrp="1"/>
          </p:cNvSpPr>
          <p:nvPr>
            <p:ph type="title" idx="21" hasCustomPrompt="1"/>
          </p:nvPr>
        </p:nvSpPr>
        <p:spPr>
          <a:xfrm>
            <a:off x="4573025" y="3632125"/>
            <a:ext cx="630900" cy="638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15" name="Google Shape;1115;p13"/>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3"/>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3"/>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3"/>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3"/>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172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1_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8713600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1pPr>
            <a:lvl2pPr lvl="1">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2pPr>
            <a:lvl3pPr lvl="2">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3pPr>
            <a:lvl4pPr lvl="3">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4pPr>
            <a:lvl5pPr lvl="4">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5pPr>
            <a:lvl6pPr lvl="5">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6pPr>
            <a:lvl7pPr lvl="6">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7pPr>
            <a:lvl8pPr lvl="7">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8pPr>
            <a:lvl9pPr lvl="8">
              <a:lnSpc>
                <a:spcPct val="100000"/>
              </a:lnSpc>
              <a:spcBef>
                <a:spcPts val="0"/>
              </a:spcBef>
              <a:spcAft>
                <a:spcPts val="0"/>
              </a:spcAft>
              <a:buClr>
                <a:schemeClr val="dk1"/>
              </a:buClr>
              <a:buSzPts val="3500"/>
              <a:buFont typeface="Grand Hotel" panose="02000606000000020003"/>
              <a:buNone/>
              <a:defRPr sz="3500">
                <a:solidFill>
                  <a:schemeClr val="dk1"/>
                </a:solidFill>
                <a:latin typeface="Grand Hotel" panose="02000606000000020003"/>
                <a:ea typeface="Grand Hotel" panose="02000606000000020003"/>
                <a:cs typeface="Grand Hotel" panose="02000606000000020003"/>
                <a:sym typeface="Grand Hotel" panose="02000606000000020003"/>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97" r:id="rId2"/>
    <p:sldLayoutId id="2147483654" r:id="rId3"/>
    <p:sldLayoutId id="2147483655" r:id="rId4"/>
    <p:sldLayoutId id="2147483658" r:id="rId5"/>
    <p:sldLayoutId id="2147483660" r:id="rId6"/>
    <p:sldLayoutId id="2147483674" r:id="rId7"/>
    <p:sldLayoutId id="2147483662" r:id="rId8"/>
    <p:sldLayoutId id="2147483691" r:id="rId9"/>
    <p:sldLayoutId id="2147483685" r:id="rId10"/>
    <p:sldLayoutId id="2147483678" r:id="rId11"/>
    <p:sldLayoutId id="2147483667" r:id="rId12"/>
    <p:sldLayoutId id="2147483698" r:id="rId13"/>
    <p:sldLayoutId id="2147483696" r:id="rId14"/>
    <p:sldLayoutId id="2147483695" r:id="rId15"/>
    <p:sldLayoutId id="2147483694" r:id="rId16"/>
    <p:sldLayoutId id="2147483693" r:id="rId17"/>
    <p:sldLayoutId id="2147483692" r:id="rId18"/>
    <p:sldLayoutId id="2147483690" r:id="rId19"/>
    <p:sldLayoutId id="2147483689" r:id="rId20"/>
    <p:sldLayoutId id="2147483688" r:id="rId21"/>
    <p:sldLayoutId id="2147483687" r:id="rId22"/>
    <p:sldLayoutId id="2147483686" r:id="rId23"/>
    <p:sldLayoutId id="2147483684" r:id="rId24"/>
    <p:sldLayoutId id="2147483683" r:id="rId25"/>
    <p:sldLayoutId id="2147483682" r:id="rId26"/>
    <p:sldLayoutId id="2147483681" r:id="rId27"/>
    <p:sldLayoutId id="2147483680" r:id="rId28"/>
    <p:sldLayoutId id="2147483679" r:id="rId29"/>
    <p:sldLayoutId id="2147483677" r:id="rId30"/>
    <p:sldLayoutId id="2147483676" r:id="rId31"/>
    <p:sldLayoutId id="2147483675" r:id="rId32"/>
    <p:sldLayoutId id="2147483673" r:id="rId33"/>
    <p:sldLayoutId id="2147483670" r:id="rId34"/>
    <p:sldLayoutId id="2147483671" r:id="rId35"/>
    <p:sldLayoutId id="2147483672"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2.xml"/><Relationship Id="rId7" Type="http://schemas.openxmlformats.org/officeDocument/2006/relationships/image" Target="../media/image26.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19.png"/><Relationship Id="rId4" Type="http://schemas.openxmlformats.org/officeDocument/2006/relationships/notesSlide" Target="../notesSlides/notesSlide13.xml"/><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grpSp>
        <p:nvGrpSpPr>
          <p:cNvPr id="3165" name="Google Shape;3165;p34"/>
          <p:cNvGrpSpPr/>
          <p:nvPr/>
        </p:nvGrpSpPr>
        <p:grpSpPr>
          <a:xfrm>
            <a:off x="7603624" y="535136"/>
            <a:ext cx="966556" cy="757179"/>
            <a:chOff x="7603624" y="535136"/>
            <a:chExt cx="966556" cy="757179"/>
          </a:xfrm>
        </p:grpSpPr>
        <p:sp>
          <p:nvSpPr>
            <p:cNvPr id="3166" name="Google Shape;3166;p34"/>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4"/>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4"/>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4"/>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4"/>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4"/>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4"/>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4"/>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4"/>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4"/>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4"/>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4"/>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4"/>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4"/>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4"/>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4"/>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4"/>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4"/>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4"/>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4"/>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4"/>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4"/>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4"/>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4"/>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4"/>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4"/>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4"/>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4"/>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4"/>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4"/>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4"/>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4"/>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4"/>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0" name="Google Shape;3200;p34"/>
          <p:cNvGrpSpPr/>
          <p:nvPr/>
        </p:nvGrpSpPr>
        <p:grpSpPr>
          <a:xfrm>
            <a:off x="647774" y="580156"/>
            <a:ext cx="698011" cy="569395"/>
            <a:chOff x="647774" y="580156"/>
            <a:chExt cx="698011" cy="569395"/>
          </a:xfrm>
        </p:grpSpPr>
        <p:sp>
          <p:nvSpPr>
            <p:cNvPr id="3201" name="Google Shape;3201;p34"/>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4"/>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4"/>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4"/>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4"/>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4"/>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4"/>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4"/>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4"/>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4"/>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4"/>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4"/>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4"/>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4"/>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4"/>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4"/>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4"/>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4"/>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4"/>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4"/>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4"/>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4"/>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4"/>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4"/>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4"/>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4"/>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2" name="Google Shape;3312;p3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4"/>
          <p:cNvSpPr/>
          <p:nvPr/>
        </p:nvSpPr>
        <p:spPr>
          <a:xfrm>
            <a:off x="8763856" y="4125614"/>
            <a:ext cx="181722" cy="195700"/>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4"/>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4">
            <a:hlinkClick r:id="" action="ppaction://noaction"/>
          </p:cNvPr>
          <p:cNvSpPr/>
          <p:nvPr/>
        </p:nvSpPr>
        <p:spPr>
          <a:xfrm>
            <a:off x="8729275"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a:blip r:embed="rId3"/>
          <a:srcRect b="57064"/>
          <a:stretch>
            <a:fillRect/>
          </a:stretch>
        </p:blipFill>
        <p:spPr>
          <a:xfrm>
            <a:off x="2771774" y="1185729"/>
            <a:ext cx="3446145" cy="632679"/>
          </a:xfrm>
          <a:prstGeom prst="rect">
            <a:avLst/>
          </a:prstGeom>
        </p:spPr>
      </p:pic>
      <p:sp>
        <p:nvSpPr>
          <p:cNvPr id="16" name="文本框 7"/>
          <p:cNvSpPr txBox="1"/>
          <p:nvPr/>
        </p:nvSpPr>
        <p:spPr>
          <a:xfrm>
            <a:off x="1345785" y="568960"/>
            <a:ext cx="6503201" cy="584775"/>
          </a:xfrm>
          <a:prstGeom prst="rect">
            <a:avLst/>
          </a:prstGeom>
          <a:noFill/>
        </p:spPr>
        <p:txBody>
          <a:bodyPr wrap="square" rtlCol="0">
            <a:spAutoFit/>
          </a:bodyPr>
          <a:lstStyle/>
          <a:p>
            <a:pPr defTabSz="685800">
              <a:buClr>
                <a:prstClr val="black"/>
              </a:buClr>
            </a:pPr>
            <a:r>
              <a:rPr lang="en-US" sz="3200" b="1" i="1">
                <a:latin typeface="Times New Roman" pitchFamily="18" charset="0"/>
                <a:cs typeface="Times New Roman" pitchFamily="18" charset="0"/>
              </a:rPr>
              <a:t>Thứ </a:t>
            </a:r>
            <a:r>
              <a:rPr lang="en-US" sz="3200" b="1" i="1" smtClean="0">
                <a:latin typeface="Times New Roman" pitchFamily="18" charset="0"/>
                <a:cs typeface="Times New Roman" pitchFamily="18" charset="0"/>
              </a:rPr>
              <a:t>Năm, </a:t>
            </a:r>
            <a:r>
              <a:rPr lang="en-US" sz="3200" b="1" i="1">
                <a:latin typeface="Times New Roman" pitchFamily="18" charset="0"/>
                <a:cs typeface="Times New Roman" pitchFamily="18" charset="0"/>
              </a:rPr>
              <a:t>ngày </a:t>
            </a:r>
            <a:r>
              <a:rPr lang="en-US" sz="3200" b="1" i="1" smtClean="0">
                <a:latin typeface="Times New Roman" pitchFamily="18" charset="0"/>
                <a:cs typeface="Times New Roman" pitchFamily="18" charset="0"/>
              </a:rPr>
              <a:t>20 </a:t>
            </a:r>
            <a:r>
              <a:rPr lang="en-US" sz="3200" b="1" i="1">
                <a:latin typeface="Times New Roman" pitchFamily="18" charset="0"/>
                <a:cs typeface="Times New Roman" pitchFamily="18" charset="0"/>
              </a:rPr>
              <a:t>tháng 1 năm 2022</a:t>
            </a:r>
            <a:endParaRPr lang="en-US" sz="3200" b="1" i="1" dirty="0">
              <a:latin typeface="Times New Roman" pitchFamily="18" charset="0"/>
              <a:cs typeface="Times New Roman" pitchFamily="18" charset="0"/>
            </a:endParaRPr>
          </a:p>
        </p:txBody>
      </p:sp>
      <p:pic>
        <p:nvPicPr>
          <p:cNvPr id="102" name="Picture 101"/>
          <p:cNvPicPr/>
          <p:nvPr/>
        </p:nvPicPr>
        <p:blipFill>
          <a:blip r:embed="rId4">
            <a:clrChange>
              <a:clrFrom>
                <a:srgbClr val="FFFFFF">
                  <a:alpha val="100000"/>
                </a:srgbClr>
              </a:clrFrom>
              <a:clrTo>
                <a:srgbClr val="FFFFFF">
                  <a:alpha val="100000"/>
                  <a:alpha val="0"/>
                </a:srgbClr>
              </a:clrTo>
            </a:clrChange>
          </a:blip>
          <a:srcRect l="3141" t="4613" r="2963" b="28186"/>
          <a:stretch>
            <a:fillRect/>
          </a:stretch>
        </p:blipFill>
        <p:spPr>
          <a:xfrm>
            <a:off x="3286297" y="3507740"/>
            <a:ext cx="2931622" cy="1129665"/>
          </a:xfrm>
          <a:prstGeom prst="rect">
            <a:avLst/>
          </a:prstGeom>
          <a:noFill/>
          <a:ln w="9525">
            <a:noFill/>
          </a:ln>
        </p:spPr>
      </p:pic>
      <p:pic>
        <p:nvPicPr>
          <p:cNvPr id="9" name="Picture 8" descr="Picture1"/>
          <p:cNvPicPr>
            <a:picLocks noChangeAspect="1"/>
          </p:cNvPicPr>
          <p:nvPr/>
        </p:nvPicPr>
        <p:blipFill>
          <a:blip r:embed="rId5"/>
          <a:stretch>
            <a:fillRect/>
          </a:stretch>
        </p:blipFill>
        <p:spPr>
          <a:xfrm>
            <a:off x="6083935" y="3507740"/>
            <a:ext cx="935355" cy="1094740"/>
          </a:xfrm>
          <a:prstGeom prst="rect">
            <a:avLst/>
          </a:prstGeom>
        </p:spPr>
      </p:pic>
      <p:pic>
        <p:nvPicPr>
          <p:cNvPr id="10" name="Picture 9" descr="Picture1"/>
          <p:cNvPicPr>
            <a:picLocks noChangeAspect="1"/>
          </p:cNvPicPr>
          <p:nvPr/>
        </p:nvPicPr>
        <p:blipFill>
          <a:blip r:embed="rId5"/>
          <a:stretch>
            <a:fillRect/>
          </a:stretch>
        </p:blipFill>
        <p:spPr>
          <a:xfrm flipH="1">
            <a:off x="2195830" y="3507740"/>
            <a:ext cx="935355" cy="1094740"/>
          </a:xfrm>
          <a:prstGeom prst="rect">
            <a:avLst/>
          </a:prstGeom>
        </p:spPr>
      </p:pic>
      <p:pic>
        <p:nvPicPr>
          <p:cNvPr id="2" name="Picture 1" descr="Picture2"/>
          <p:cNvPicPr>
            <a:picLocks noChangeAspect="1"/>
          </p:cNvPicPr>
          <p:nvPr/>
        </p:nvPicPr>
        <p:blipFill>
          <a:blip r:embed="rId6"/>
          <a:stretch>
            <a:fillRect/>
          </a:stretch>
        </p:blipFill>
        <p:spPr>
          <a:xfrm>
            <a:off x="1456576" y="1625461"/>
            <a:ext cx="5562714" cy="1128592"/>
          </a:xfrm>
          <a:prstGeom prst="rect">
            <a:avLst/>
          </a:prstGeom>
        </p:spPr>
      </p:pic>
      <p:sp>
        <p:nvSpPr>
          <p:cNvPr id="3" name="Rectangle 2"/>
          <p:cNvSpPr/>
          <p:nvPr/>
        </p:nvSpPr>
        <p:spPr>
          <a:xfrm>
            <a:off x="3354616" y="2577675"/>
            <a:ext cx="230864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smtClean="0">
                <a:ln w="11430"/>
                <a:effectLst>
                  <a:outerShdw blurRad="50800" dist="39000" dir="5460000" algn="tl">
                    <a:srgbClr val="000000">
                      <a:alpha val="38000"/>
                    </a:srgbClr>
                  </a:outerShdw>
                </a:effectLst>
                <a:latin typeface="Times New Roman" pitchFamily="18" charset="0"/>
                <a:cs typeface="Times New Roman" pitchFamily="18" charset="0"/>
              </a:rPr>
              <a:t>(Tiết 1, 2)</a:t>
            </a:r>
            <a:endParaRPr lang="en-US" sz="4000" b="1" cap="none" spc="0">
              <a:ln w="11430"/>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00"/>
                            </p:stCondLst>
                            <p:childTnLst>
                              <p:par>
                                <p:cTn id="22" presetID="26" presetClass="emph" presetSubtype="0" repeatCount="2000" fill="hold" nodeType="afterEffect">
                                  <p:stCondLst>
                                    <p:cond delay="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pic>
        <p:nvPicPr>
          <p:cNvPr id="2" name="Picture 1"/>
          <p:cNvPicPr>
            <a:picLocks noChangeAspect="1"/>
          </p:cNvPicPr>
          <p:nvPr/>
        </p:nvPicPr>
        <p:blipFill>
          <a:blip r:embed="rId5">
            <a:clrChange>
              <a:clrFrom>
                <a:srgbClr val="FFFFFF">
                  <a:alpha val="100000"/>
                </a:srgbClr>
              </a:clrFrom>
              <a:clrTo>
                <a:srgbClr val="FFFFFF">
                  <a:alpha val="100000"/>
                  <a:alpha val="0"/>
                </a:srgbClr>
              </a:clrTo>
            </a:clrChange>
          </a:blip>
          <a:srcRect t="61023" b="26055"/>
          <a:stretch>
            <a:fillRect/>
          </a:stretch>
        </p:blipFill>
        <p:spPr>
          <a:xfrm>
            <a:off x="1691640" y="1285875"/>
            <a:ext cx="5741035" cy="1606550"/>
          </a:xfrm>
          <a:prstGeom prst="rect">
            <a:avLst/>
          </a:prstGeom>
        </p:spPr>
      </p:pic>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sp>
        <p:nvSpPr>
          <p:cNvPr id="12" name="Text Box 11"/>
          <p:cNvSpPr txBox="1"/>
          <p:nvPr/>
        </p:nvSpPr>
        <p:spPr>
          <a:xfrm>
            <a:off x="683895" y="375655"/>
            <a:ext cx="7873365" cy="1126462"/>
          </a:xfrm>
          <a:prstGeom prst="rect">
            <a:avLst/>
          </a:prstGeom>
          <a:noFill/>
        </p:spPr>
        <p:txBody>
          <a:bodyPr wrap="square" rtlCol="0">
            <a:spAutoFit/>
          </a:bodyPr>
          <a:lstStyle/>
          <a:p>
            <a:pPr>
              <a:lnSpc>
                <a:spcPct val="120000"/>
              </a:lnSpc>
            </a:pPr>
            <a:r>
              <a:rPr lang="en-US" sz="2800" b="1">
                <a:solidFill>
                  <a:srgbClr val="00B050"/>
                </a:solidFill>
                <a:latin typeface="Times New Roman" pitchFamily="18" charset="0"/>
                <a:cs typeface="Times New Roman" pitchFamily="18" charset="0"/>
              </a:rPr>
              <a:t>b. Ba bạn </a:t>
            </a:r>
            <a:r>
              <a:rPr lang="en-US" sz="2800" b="1">
                <a:solidFill>
                  <a:srgbClr val="FF0000"/>
                </a:solidFill>
                <a:latin typeface="Times New Roman" pitchFamily="18" charset="0"/>
                <a:cs typeface="Times New Roman" pitchFamily="18" charset="0"/>
              </a:rPr>
              <a:t>Hưng</a:t>
            </a:r>
            <a:r>
              <a:rPr lang="en-US" sz="2800" b="1">
                <a:solidFill>
                  <a:srgbClr val="00B05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Nhung</a:t>
            </a:r>
            <a:r>
              <a:rPr lang="en-US" sz="2800" b="1">
                <a:solidFill>
                  <a:srgbClr val="00B05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Hương</a:t>
            </a:r>
            <a:r>
              <a:rPr lang="en-US" sz="2800" b="1">
                <a:solidFill>
                  <a:srgbClr val="00B050"/>
                </a:solidFill>
                <a:latin typeface="Times New Roman" pitchFamily="18" charset="0"/>
                <a:cs typeface="Times New Roman" pitchFamily="18" charset="0"/>
              </a:rPr>
              <a:t> đã góp những </a:t>
            </a:r>
            <a:r>
              <a:rPr lang="en-US" sz="2800" b="1">
                <a:solidFill>
                  <a:srgbClr val="FF0000"/>
                </a:solidFill>
                <a:latin typeface="Times New Roman" pitchFamily="18" charset="0"/>
                <a:cs typeface="Times New Roman" pitchFamily="18" charset="0"/>
              </a:rPr>
              <a:t>món nào</a:t>
            </a:r>
            <a:r>
              <a:rPr lang="en-US" sz="2800" b="1">
                <a:solidFill>
                  <a:srgbClr val="00B050"/>
                </a:solidFill>
                <a:latin typeface="Times New Roman" pitchFamily="18" charset="0"/>
                <a:cs typeface="Times New Roman" pitchFamily="18" charset="0"/>
              </a:rPr>
              <a:t>?</a:t>
            </a:r>
          </a:p>
        </p:txBody>
      </p:sp>
      <p:pic>
        <p:nvPicPr>
          <p:cNvPr id="100" name="Picture 99"/>
          <p:cNvPicPr/>
          <p:nvPr/>
        </p:nvPicPr>
        <p:blipFill>
          <a:blip r:embed="rId6"/>
          <a:stretch>
            <a:fillRect/>
          </a:stretch>
        </p:blipFill>
        <p:spPr>
          <a:xfrm>
            <a:off x="6372225" y="1607820"/>
            <a:ext cx="768350" cy="682625"/>
          </a:xfrm>
          <a:prstGeom prst="rect">
            <a:avLst/>
          </a:prstGeom>
          <a:noFill/>
          <a:ln w="9525">
            <a:noFill/>
          </a:ln>
        </p:spPr>
      </p:pic>
      <p:pic>
        <p:nvPicPr>
          <p:cNvPr id="15"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end="12553"/>
                </p14:media>
              </p:ext>
            </p:extLst>
          </p:nvPr>
        </p:nvPicPr>
        <p:blipFill>
          <a:blip r:embed="rId7"/>
          <a:stretch>
            <a:fillRect/>
          </a:stretch>
        </p:blipFill>
        <p:spPr>
          <a:xfrm>
            <a:off x="9072245" y="3867785"/>
            <a:ext cx="1149985" cy="1064895"/>
          </a:xfrm>
          <a:prstGeom prst="rect">
            <a:avLst/>
          </a:prstGeom>
        </p:spPr>
      </p:pic>
      <p:grpSp>
        <p:nvGrpSpPr>
          <p:cNvPr id="8" name="Group 7"/>
          <p:cNvGrpSpPr/>
          <p:nvPr/>
        </p:nvGrpSpPr>
        <p:grpSpPr>
          <a:xfrm>
            <a:off x="-8177530" y="3075305"/>
            <a:ext cx="8890000" cy="1512570"/>
            <a:chOff x="-448" y="4843"/>
            <a:chExt cx="14000" cy="2382"/>
          </a:xfrm>
        </p:grpSpPr>
        <p:grpSp>
          <p:nvGrpSpPr>
            <p:cNvPr id="16" name="Group 15"/>
            <p:cNvGrpSpPr/>
            <p:nvPr/>
          </p:nvGrpSpPr>
          <p:grpSpPr>
            <a:xfrm>
              <a:off x="-448" y="4843"/>
              <a:ext cx="14001" cy="2382"/>
              <a:chOff x="343" y="4843"/>
              <a:chExt cx="14001" cy="2382"/>
            </a:xfrm>
          </p:grpSpPr>
          <p:sp>
            <p:nvSpPr>
              <p:cNvPr id="3" name="Rounded Rectangle 2"/>
              <p:cNvSpPr/>
              <p:nvPr/>
            </p:nvSpPr>
            <p:spPr>
              <a:xfrm>
                <a:off x="343" y="4843"/>
                <a:ext cx="13207" cy="238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3" y="4984"/>
                <a:ext cx="13062" cy="2099"/>
              </a:xfrm>
              <a:prstGeom prst="roundRect">
                <a:avLst/>
              </a:prstGeom>
              <a:solidFill>
                <a:srgbClr val="A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p:cNvSpPr/>
              <p:nvPr/>
            </p:nvSpPr>
            <p:spPr>
              <a:xfrm>
                <a:off x="13550" y="5637"/>
                <a:ext cx="794" cy="567"/>
              </a:xfrm>
              <a:prstGeom prst="wav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Box 6"/>
            <p:cNvSpPr txBox="1"/>
            <p:nvPr/>
          </p:nvSpPr>
          <p:spPr>
            <a:xfrm>
              <a:off x="342" y="4957"/>
              <a:ext cx="12169" cy="2034"/>
            </a:xfrm>
            <a:prstGeom prst="rect">
              <a:avLst/>
            </a:prstGeom>
            <a:noFill/>
          </p:spPr>
          <p:txBody>
            <a:bodyPr wrap="square" rtlCol="0" anchor="t">
              <a:spAutoFit/>
            </a:bodyPr>
            <a:lstStyle/>
            <a:p>
              <a:r>
                <a:rPr lang="en-US" sz="2600" i="1">
                  <a:solidFill>
                    <a:srgbClr val="000000"/>
                  </a:solidFill>
                  <a:latin typeface="Times New Roman" pitchFamily="18" charset="0"/>
                  <a:cs typeface="Times New Roman" pitchFamily="18" charset="0"/>
                  <a:sym typeface="+mn-ea"/>
                </a:rPr>
                <a:t>“Bạn Hưng góp </a:t>
              </a:r>
              <a:r>
                <a:rPr lang="en-US" sz="2600" b="1" i="1" u="sng">
                  <a:solidFill>
                    <a:srgbClr val="000000"/>
                  </a:solidFill>
                  <a:latin typeface="Times New Roman" pitchFamily="18" charset="0"/>
                  <a:cs typeface="Times New Roman" pitchFamily="18" charset="0"/>
                  <a:sym typeface="+mn-ea"/>
                </a:rPr>
                <a:t>kẹo trái cây</a:t>
              </a:r>
              <a:r>
                <a:rPr lang="en-US" sz="2600" i="1">
                  <a:solidFill>
                    <a:srgbClr val="000000"/>
                  </a:solidFill>
                  <a:latin typeface="Times New Roman" pitchFamily="18" charset="0"/>
                  <a:cs typeface="Times New Roman" pitchFamily="18" charset="0"/>
                  <a:sym typeface="+mn-ea"/>
                </a:rPr>
                <a:t>. Bạn Nhung góp những trái </a:t>
              </a:r>
              <a:r>
                <a:rPr lang="en-US" sz="2600" b="1" i="1" u="sng">
                  <a:solidFill>
                    <a:srgbClr val="000000"/>
                  </a:solidFill>
                  <a:latin typeface="Times New Roman" pitchFamily="18" charset="0"/>
                  <a:cs typeface="Times New Roman" pitchFamily="18" charset="0"/>
                  <a:sym typeface="+mn-ea"/>
                </a:rPr>
                <a:t>vú sữa</a:t>
              </a:r>
              <a:r>
                <a:rPr lang="en-US" sz="2600" i="1">
                  <a:solidFill>
                    <a:srgbClr val="000000"/>
                  </a:solidFill>
                  <a:latin typeface="Times New Roman" pitchFamily="18" charset="0"/>
                  <a:cs typeface="Times New Roman" pitchFamily="18" charset="0"/>
                  <a:sym typeface="+mn-ea"/>
                </a:rPr>
                <a:t> tròn vo căng mọng hái từ vườn nhà. Bạn Hương góp </a:t>
              </a:r>
              <a:r>
                <a:rPr lang="en-US" sz="2600" b="1" i="1" u="sng">
                  <a:solidFill>
                    <a:srgbClr val="000000"/>
                  </a:solidFill>
                  <a:latin typeface="Times New Roman" pitchFamily="18" charset="0"/>
                  <a:cs typeface="Times New Roman" pitchFamily="18" charset="0"/>
                  <a:sym typeface="+mn-ea"/>
                </a:rPr>
                <a:t>mứt dừa</a:t>
              </a:r>
              <a:r>
                <a:rPr lang="en-US" sz="2600" i="1">
                  <a:solidFill>
                    <a:srgbClr val="000000"/>
                  </a:solidFill>
                  <a:latin typeface="Times New Roman" pitchFamily="18" charset="0"/>
                  <a:cs typeface="Times New Roman" pitchFamily="18" charset="0"/>
                  <a:sym typeface="+mn-ea"/>
                </a:rPr>
                <a:t> làm cùng bà ngoại.”</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par>
                                <p:cTn id="10" presetID="29" presetClass="entr" presetSubtype="0" fill="hold" grpId="0" nodeType="withEffect">
                                  <p:stCondLst>
                                    <p:cond delay="0"/>
                                  </p:stCondLst>
                                  <p:childTnLst>
                                    <p:set>
                                      <p:cBhvr>
                                        <p:cTn id="11" dur="500"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2"/>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500"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strVal val="#ppt_w+.3"/>
                                          </p:val>
                                        </p:tav>
                                        <p:tav tm="100000">
                                          <p:val>
                                            <p:strVal val="#ppt_w"/>
                                          </p:val>
                                        </p:tav>
                                      </p:tavLst>
                                    </p:anim>
                                    <p:anim calcmode="lin" valueType="num">
                                      <p:cBhvr>
                                        <p:cTn id="20" dur="500" fill="hold"/>
                                        <p:tgtEl>
                                          <p:spTgt spid="100"/>
                                        </p:tgtEl>
                                        <p:attrNameLst>
                                          <p:attrName>ppt_h</p:attrName>
                                        </p:attrNameLst>
                                      </p:cBhvr>
                                      <p:tavLst>
                                        <p:tav tm="0">
                                          <p:val>
                                            <p:strVal val="#ppt_h"/>
                                          </p:val>
                                        </p:tav>
                                        <p:tav tm="100000">
                                          <p:val>
                                            <p:strVal val="#ppt_h"/>
                                          </p:val>
                                        </p:tav>
                                      </p:tavLst>
                                    </p:anim>
                                    <p:animEffect transition="in" filter="fade">
                                      <p:cBhvr>
                                        <p:cTn id="21" dur="500"/>
                                        <p:tgtEl>
                                          <p:spTgt spid="100"/>
                                        </p:tgtEl>
                                      </p:cBhvr>
                                    </p:animEffect>
                                  </p:childTnLst>
                                </p:cTn>
                              </p:par>
                              <p:par>
                                <p:cTn id="22" presetID="1" presetClass="mediacall" presetSubtype="0" fill="hold" nodeType="withEffect">
                                  <p:stCondLst>
                                    <p:cond delay="0"/>
                                  </p:stCondLst>
                                  <p:childTnLst>
                                    <p:cmd type="call" cmd="playFrom(0.0)">
                                      <p:cBhvr additive="base">
                                        <p:cTn id="23" dur="3042"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 0 L 0.853056 -0.00691358 " pathEditMode="relative" rAng="0" ptsTypes="">
                                      <p:cBhvr>
                                        <p:cTn id="27" dur="2000" fill="hold"/>
                                        <p:tgtEl>
                                          <p:spTgt spid="8"/>
                                        </p:tgtEl>
                                        <p:attrNameLst>
                                          <p:attrName>ppt_x</p:attrName>
                                          <p:attrName>ppt_y</p:attrName>
                                        </p:attrNameLst>
                                      </p:cBhvr>
                                      <p:rCtr x="45300" y="-6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StopAudio" delay="0">
                      <p:tgtEl>
                        <p:sldTgt/>
                      </p:tgtEl>
                    </p:cond>
                  </p:endCondLst>
                </p:cTn>
                <p:tgtEl>
                  <p:spTgt spid="15"/>
                </p:tgtEl>
              </p:cMediaNode>
            </p:audio>
          </p:childTnLst>
        </p:cTn>
      </p:par>
    </p:tnLst>
    <p:bldLst>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pic>
        <p:nvPicPr>
          <p:cNvPr id="7" name="Picture 6"/>
          <p:cNvPicPr>
            <a:picLocks noChangeAspect="1"/>
          </p:cNvPicPr>
          <p:nvPr/>
        </p:nvPicPr>
        <p:blipFill>
          <a:blip r:embed="rId5">
            <a:clrChange>
              <a:clrFrom>
                <a:srgbClr val="FFFFFF">
                  <a:alpha val="100000"/>
                </a:srgbClr>
              </a:clrFrom>
              <a:clrTo>
                <a:srgbClr val="FFFFFF">
                  <a:alpha val="100000"/>
                  <a:alpha val="0"/>
                </a:srgbClr>
              </a:clrTo>
            </a:clrChange>
          </a:blip>
          <a:srcRect t="10669" b="71790"/>
          <a:stretch>
            <a:fillRect/>
          </a:stretch>
        </p:blipFill>
        <p:spPr>
          <a:xfrm>
            <a:off x="2443163" y="958850"/>
            <a:ext cx="4025900" cy="1529080"/>
          </a:xfrm>
          <a:prstGeom prst="rect">
            <a:avLst/>
          </a:prstGeom>
        </p:spPr>
      </p:pic>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sp>
        <p:nvSpPr>
          <p:cNvPr id="12" name="Text Box 11"/>
          <p:cNvSpPr txBox="1"/>
          <p:nvPr/>
        </p:nvSpPr>
        <p:spPr>
          <a:xfrm>
            <a:off x="683895" y="339725"/>
            <a:ext cx="7873365" cy="609398"/>
          </a:xfrm>
          <a:prstGeom prst="rect">
            <a:avLst/>
          </a:prstGeom>
          <a:noFill/>
        </p:spPr>
        <p:txBody>
          <a:bodyPr wrap="square" rtlCol="0">
            <a:spAutoFit/>
          </a:bodyPr>
          <a:lstStyle/>
          <a:p>
            <a:pPr>
              <a:lnSpc>
                <a:spcPct val="120000"/>
              </a:lnSpc>
            </a:pPr>
            <a:r>
              <a:rPr lang="en-US" sz="2800" b="1">
                <a:solidFill>
                  <a:srgbClr val="00B050"/>
                </a:solidFill>
                <a:latin typeface="Times New Roman" pitchFamily="18" charset="0"/>
                <a:cs typeface="Times New Roman" pitchFamily="18" charset="0"/>
              </a:rPr>
              <a:t>c. </a:t>
            </a:r>
            <a:r>
              <a:rPr lang="en-US" sz="2800" b="1">
                <a:solidFill>
                  <a:srgbClr val="FF0000"/>
                </a:solidFill>
                <a:latin typeface="Times New Roman" pitchFamily="18" charset="0"/>
                <a:cs typeface="Times New Roman" pitchFamily="18" charset="0"/>
              </a:rPr>
              <a:t>Nội dung chính </a:t>
            </a:r>
            <a:r>
              <a:rPr lang="en-US" sz="2800" b="1">
                <a:solidFill>
                  <a:srgbClr val="00B050"/>
                </a:solidFill>
                <a:latin typeface="Times New Roman" pitchFamily="18" charset="0"/>
                <a:cs typeface="Times New Roman" pitchFamily="18" charset="0"/>
              </a:rPr>
              <a:t>của câu chuyện là gì?</a:t>
            </a:r>
          </a:p>
        </p:txBody>
      </p:sp>
      <p:pic>
        <p:nvPicPr>
          <p:cNvPr id="100" name="Picture 99"/>
          <p:cNvPicPr/>
          <p:nvPr/>
        </p:nvPicPr>
        <p:blipFill>
          <a:blip r:embed="rId6"/>
          <a:stretch>
            <a:fillRect/>
          </a:stretch>
        </p:blipFill>
        <p:spPr>
          <a:xfrm>
            <a:off x="6155690" y="1285875"/>
            <a:ext cx="768350" cy="682625"/>
          </a:xfrm>
          <a:prstGeom prst="rect">
            <a:avLst/>
          </a:prstGeom>
          <a:noFill/>
          <a:ln w="9525">
            <a:noFill/>
          </a:ln>
        </p:spPr>
      </p:pic>
      <p:pic>
        <p:nvPicPr>
          <p:cNvPr id="15"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end="12553"/>
                </p14:media>
              </p:ext>
            </p:extLst>
          </p:nvPr>
        </p:nvPicPr>
        <p:blipFill>
          <a:blip r:embed="rId7"/>
          <a:stretch>
            <a:fillRect/>
          </a:stretch>
        </p:blipFill>
        <p:spPr>
          <a:xfrm>
            <a:off x="9072245" y="3867785"/>
            <a:ext cx="1149985" cy="1064895"/>
          </a:xfrm>
          <a:prstGeom prst="rect">
            <a:avLst/>
          </a:prstGeom>
        </p:spPr>
      </p:pic>
      <p:pic>
        <p:nvPicPr>
          <p:cNvPr id="10" name="Picture 9"/>
          <p:cNvPicPr>
            <a:picLocks noChangeAspect="1"/>
          </p:cNvPicPr>
          <p:nvPr/>
        </p:nvPicPr>
        <p:blipFill>
          <a:blip r:embed="rId5">
            <a:clrChange>
              <a:clrFrom>
                <a:srgbClr val="FFFFFF">
                  <a:alpha val="100000"/>
                </a:srgbClr>
              </a:clrFrom>
              <a:clrTo>
                <a:srgbClr val="FFFFFF">
                  <a:alpha val="100000"/>
                  <a:alpha val="0"/>
                </a:srgbClr>
              </a:clrTo>
            </a:clrChange>
          </a:blip>
          <a:srcRect l="363" t="33032" r="9574" b="48363"/>
          <a:stretch>
            <a:fillRect/>
          </a:stretch>
        </p:blipFill>
        <p:spPr>
          <a:xfrm>
            <a:off x="2759075" y="3035300"/>
            <a:ext cx="3394075" cy="1518285"/>
          </a:xfrm>
          <a:prstGeom prst="rect">
            <a:avLst/>
          </a:prstGeom>
        </p:spPr>
      </p:pic>
      <p:sp>
        <p:nvSpPr>
          <p:cNvPr id="11" name="Text Box 10"/>
          <p:cNvSpPr txBox="1"/>
          <p:nvPr/>
        </p:nvSpPr>
        <p:spPr>
          <a:xfrm>
            <a:off x="611505" y="2427605"/>
            <a:ext cx="7873365" cy="609398"/>
          </a:xfrm>
          <a:prstGeom prst="rect">
            <a:avLst/>
          </a:prstGeom>
          <a:noFill/>
        </p:spPr>
        <p:txBody>
          <a:bodyPr wrap="square" rtlCol="0">
            <a:spAutoFit/>
          </a:bodyPr>
          <a:lstStyle/>
          <a:p>
            <a:pPr>
              <a:lnSpc>
                <a:spcPct val="120000"/>
              </a:lnSpc>
            </a:pPr>
            <a:r>
              <a:rPr lang="en-US" sz="2800" b="1">
                <a:solidFill>
                  <a:srgbClr val="00B050"/>
                </a:solidFill>
                <a:latin typeface="Times New Roman" pitchFamily="18" charset="0"/>
                <a:cs typeface="Times New Roman" pitchFamily="18" charset="0"/>
              </a:rPr>
              <a:t>d. </a:t>
            </a:r>
            <a:r>
              <a:rPr lang="en-US" sz="2800" b="1">
                <a:solidFill>
                  <a:srgbClr val="FF0000"/>
                </a:solidFill>
                <a:latin typeface="Times New Roman" pitchFamily="18" charset="0"/>
                <a:cs typeface="Times New Roman" pitchFamily="18" charset="0"/>
              </a:rPr>
              <a:t>Dòng nào </a:t>
            </a:r>
            <a:r>
              <a:rPr lang="en-US" sz="2800" b="1">
                <a:solidFill>
                  <a:srgbClr val="00B050"/>
                </a:solidFill>
                <a:latin typeface="Times New Roman" pitchFamily="18" charset="0"/>
                <a:cs typeface="Times New Roman" pitchFamily="18" charset="0"/>
              </a:rPr>
              <a:t>dưới đây chỉ gồm </a:t>
            </a:r>
            <a:r>
              <a:rPr lang="en-US" sz="2800" b="1">
                <a:solidFill>
                  <a:srgbClr val="FF0000"/>
                </a:solidFill>
                <a:latin typeface="Times New Roman" pitchFamily="18" charset="0"/>
                <a:cs typeface="Times New Roman" pitchFamily="18" charset="0"/>
              </a:rPr>
              <a:t>tên riêng </a:t>
            </a:r>
            <a:r>
              <a:rPr lang="en-US" sz="2800" b="1">
                <a:solidFill>
                  <a:srgbClr val="00B050"/>
                </a:solidFill>
                <a:latin typeface="Times New Roman" pitchFamily="18" charset="0"/>
                <a:cs typeface="Times New Roman" pitchFamily="18" charset="0"/>
              </a:rPr>
              <a:t>chỉ người?</a:t>
            </a:r>
          </a:p>
        </p:txBody>
      </p:sp>
      <p:pic>
        <p:nvPicPr>
          <p:cNvPr id="19" name="Picture 18"/>
          <p:cNvPicPr/>
          <p:nvPr/>
        </p:nvPicPr>
        <p:blipFill>
          <a:blip r:embed="rId6"/>
          <a:stretch>
            <a:fillRect/>
          </a:stretch>
        </p:blipFill>
        <p:spPr>
          <a:xfrm>
            <a:off x="5868035" y="3867785"/>
            <a:ext cx="768350" cy="682625"/>
          </a:xfrm>
          <a:prstGeom prst="rect">
            <a:avLst/>
          </a:prstGeom>
          <a:noFill/>
          <a:ln w="9525">
            <a:noFill/>
          </a:ln>
        </p:spPr>
      </p:pic>
      <p:pic>
        <p:nvPicPr>
          <p:cNvPr id="2"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end="12553"/>
                </p14:media>
              </p:ext>
            </p:extLst>
          </p:nvPr>
        </p:nvPicPr>
        <p:blipFill>
          <a:blip r:embed="rId7"/>
          <a:stretch>
            <a:fillRect/>
          </a:stretch>
        </p:blipFill>
        <p:spPr>
          <a:xfrm>
            <a:off x="9109075" y="3035300"/>
            <a:ext cx="1149985" cy="106489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500"/>
                                        <p:tgtEl>
                                          <p:spTgt spid="12"/>
                                        </p:tgtEl>
                                      </p:cBhvr>
                                    </p:animEffect>
                                  </p:childTnLst>
                                </p:cTn>
                              </p:par>
                              <p:par>
                                <p:cTn id="10" presetID="29" presetClass="entr" presetSubtype="0" fill="hold" nodeType="withEffect">
                                  <p:stCondLst>
                                    <p:cond delay="0"/>
                                  </p:stCondLst>
                                  <p:childTnLst>
                                    <p:set>
                                      <p:cBhvr>
                                        <p:cTn id="11" dur="500"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2"/>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500"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strVal val="#ppt_w+.3"/>
                                          </p:val>
                                        </p:tav>
                                        <p:tav tm="100000">
                                          <p:val>
                                            <p:strVal val="#ppt_w"/>
                                          </p:val>
                                        </p:tav>
                                      </p:tavLst>
                                    </p:anim>
                                    <p:anim calcmode="lin" valueType="num">
                                      <p:cBhvr>
                                        <p:cTn id="20" dur="500" fill="hold"/>
                                        <p:tgtEl>
                                          <p:spTgt spid="100"/>
                                        </p:tgtEl>
                                        <p:attrNameLst>
                                          <p:attrName>ppt_h</p:attrName>
                                        </p:attrNameLst>
                                      </p:cBhvr>
                                      <p:tavLst>
                                        <p:tav tm="0">
                                          <p:val>
                                            <p:strVal val="#ppt_h"/>
                                          </p:val>
                                        </p:tav>
                                        <p:tav tm="100000">
                                          <p:val>
                                            <p:strVal val="#ppt_h"/>
                                          </p:val>
                                        </p:tav>
                                      </p:tavLst>
                                    </p:anim>
                                    <p:animEffect transition="in" filter="fade">
                                      <p:cBhvr>
                                        <p:cTn id="21" dur="500"/>
                                        <p:tgtEl>
                                          <p:spTgt spid="100"/>
                                        </p:tgtEl>
                                      </p:cBhvr>
                                    </p:animEffect>
                                  </p:childTnLst>
                                </p:cTn>
                              </p:par>
                              <p:par>
                                <p:cTn id="22" presetID="1" presetClass="mediacall" presetSubtype="0" fill="hold" nodeType="withEffect">
                                  <p:stCondLst>
                                    <p:cond delay="0"/>
                                  </p:stCondLst>
                                  <p:childTnLst>
                                    <p:cmd type="call" cmd="playFrom(0.0)">
                                      <p:cBhvr additive="base">
                                        <p:cTn id="23" dur="3042"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500"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2"/>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500"/>
                                        <p:tgtEl>
                                          <p:spTgt spid="11"/>
                                        </p:tgtEl>
                                      </p:cBhvr>
                                    </p:animEffect>
                                  </p:childTnLst>
                                </p:cTn>
                              </p:par>
                              <p:par>
                                <p:cTn id="31" presetID="29" presetClass="entr" presetSubtype="0" fill="hold" nodeType="withEffect">
                                  <p:stCondLst>
                                    <p:cond delay="0"/>
                                  </p:stCondLst>
                                  <p:childTnLst>
                                    <p:set>
                                      <p:cBhvr>
                                        <p:cTn id="32" dur="500"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ppt_x</p:attrName>
                                        </p:attrNameLst>
                                      </p:cBhvr>
                                      <p:tavLst>
                                        <p:tav tm="0">
                                          <p:val>
                                            <p:strVal val="#ppt_x-.2"/>
                                          </p:val>
                                        </p:tav>
                                        <p:tav tm="100000">
                                          <p:val>
                                            <p:strVal val="#ppt_x"/>
                                          </p:val>
                                        </p:tav>
                                      </p:tavLst>
                                    </p:anim>
                                    <p:anim calcmode="lin" valueType="num">
                                      <p:cBhvr>
                                        <p:cTn id="34"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500"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strVal val="#ppt_w+.3"/>
                                          </p:val>
                                        </p:tav>
                                        <p:tav tm="100000">
                                          <p:val>
                                            <p:strVal val="#ppt_w"/>
                                          </p:val>
                                        </p:tav>
                                      </p:tavLst>
                                    </p:anim>
                                    <p:anim calcmode="lin" valueType="num">
                                      <p:cBhvr>
                                        <p:cTn id="41" dur="500" fill="hold"/>
                                        <p:tgtEl>
                                          <p:spTgt spid="19"/>
                                        </p:tgtEl>
                                        <p:attrNameLst>
                                          <p:attrName>ppt_h</p:attrName>
                                        </p:attrNameLst>
                                      </p:cBhvr>
                                      <p:tavLst>
                                        <p:tav tm="0">
                                          <p:val>
                                            <p:strVal val="#ppt_h"/>
                                          </p:val>
                                        </p:tav>
                                        <p:tav tm="100000">
                                          <p:val>
                                            <p:strVal val="#ppt_h"/>
                                          </p:val>
                                        </p:tav>
                                      </p:tavLst>
                                    </p:anim>
                                    <p:animEffect transition="in" filter="fade">
                                      <p:cBhvr>
                                        <p:cTn id="42" dur="500"/>
                                        <p:tgtEl>
                                          <p:spTgt spid="19"/>
                                        </p:tgtEl>
                                      </p:cBhvr>
                                    </p:animEffect>
                                  </p:childTnLst>
                                </p:cTn>
                              </p:par>
                              <p:par>
                                <p:cTn id="43" presetID="1" presetClass="mediacall" presetSubtype="0" fill="hold" nodeType="withEffect">
                                  <p:stCondLst>
                                    <p:cond delay="0"/>
                                  </p:stCondLst>
                                  <p:childTnLst>
                                    <p:cmd type="call" cmd="playFrom(0.0)">
                                      <p:cBhvr additive="base">
                                        <p:cTn id="44" dur="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1">
                  <p:stCondLst>
                    <p:cond delay="indefinite"/>
                  </p:stCondLst>
                  <p:endCondLst>
                    <p:cond evt="onStopAudio" delay="0">
                      <p:tgtEl>
                        <p:sldTgt/>
                      </p:tgtEl>
                    </p:cond>
                  </p:endCondLst>
                </p:cTn>
                <p:tgtEl>
                  <p:spTgt spid="15"/>
                </p:tgtEl>
              </p:cMediaNode>
            </p:audio>
            <p:audio>
              <p:cMediaNode>
                <p:cTn id="46" fill="hold" display="1">
                  <p:stCondLst>
                    <p:cond delay="indefinite"/>
                  </p:stCondLst>
                  <p:endCondLst>
                    <p:cond evt="onStopAudio" delay="0">
                      <p:tgtEl>
                        <p:sldTgt/>
                      </p:tgtEl>
                    </p:cond>
                  </p:endCondLst>
                </p:cTn>
                <p:tgtEl>
                  <p:spTgt spid="2"/>
                </p:tgtEl>
              </p:cMediaNode>
            </p:audio>
          </p:childTnLst>
        </p:cTn>
      </p:par>
    </p:tnLst>
    <p:bldLst>
      <p:bldP spid="12" grpId="0"/>
      <p:bldP spid="12"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sp>
        <p:nvSpPr>
          <p:cNvPr id="12" name="Text Box 11"/>
          <p:cNvSpPr txBox="1"/>
          <p:nvPr/>
        </p:nvSpPr>
        <p:spPr>
          <a:xfrm>
            <a:off x="554799" y="411480"/>
            <a:ext cx="7992427" cy="1865126"/>
          </a:xfrm>
          <a:prstGeom prst="rect">
            <a:avLst/>
          </a:prstGeom>
          <a:noFill/>
        </p:spPr>
        <p:txBody>
          <a:bodyPr wrap="square" rtlCol="0">
            <a:spAutoFit/>
          </a:bodyPr>
          <a:lstStyle/>
          <a:p>
            <a:pPr>
              <a:lnSpc>
                <a:spcPct val="120000"/>
              </a:lnSpc>
            </a:pPr>
            <a:r>
              <a:rPr lang="en-US" sz="3200" b="1">
                <a:solidFill>
                  <a:srgbClr val="00B050"/>
                </a:solidFill>
                <a:latin typeface="Times New Roman" pitchFamily="18" charset="0"/>
                <a:cs typeface="Times New Roman" pitchFamily="18" charset="0"/>
              </a:rPr>
              <a:t>e. Trong câu “</a:t>
            </a:r>
            <a:r>
              <a:rPr lang="en-US" sz="3200" b="1">
                <a:solidFill>
                  <a:srgbClr val="FF0000"/>
                </a:solidFill>
                <a:latin typeface="Times New Roman" pitchFamily="18" charset="0"/>
                <a:cs typeface="Times New Roman" pitchFamily="18" charset="0"/>
              </a:rPr>
              <a:t>Ngày mai, chúng ta bày tiệc tiễn năm cũ, đón năm mới.</a:t>
            </a:r>
            <a:r>
              <a:rPr lang="en-US" sz="3200" b="1">
                <a:solidFill>
                  <a:srgbClr val="00B050"/>
                </a:solidFill>
                <a:latin typeface="Times New Roman" pitchFamily="18" charset="0"/>
                <a:cs typeface="Times New Roman" pitchFamily="18" charset="0"/>
              </a:rPr>
              <a:t>”, các từ ngữ nào chỉ hoạt động?</a:t>
            </a:r>
          </a:p>
        </p:txBody>
      </p:sp>
      <p:pic>
        <p:nvPicPr>
          <p:cNvPr id="15"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end="12553"/>
                </p14:media>
              </p:ext>
            </p:extLst>
          </p:nvPr>
        </p:nvPicPr>
        <p:blipFill>
          <a:blip r:embed="rId5"/>
          <a:stretch>
            <a:fillRect/>
          </a:stretch>
        </p:blipFill>
        <p:spPr>
          <a:xfrm>
            <a:off x="9072245" y="3867785"/>
            <a:ext cx="1149985" cy="1064895"/>
          </a:xfrm>
          <a:prstGeom prst="rect">
            <a:avLst/>
          </a:prstGeom>
        </p:spPr>
      </p:pic>
      <p:pic>
        <p:nvPicPr>
          <p:cNvPr id="2" name="Picture 1"/>
          <p:cNvPicPr>
            <a:picLocks noChangeAspect="1"/>
          </p:cNvPicPr>
          <p:nvPr/>
        </p:nvPicPr>
        <p:blipFill>
          <a:blip r:embed="rId6">
            <a:clrChange>
              <a:clrFrom>
                <a:srgbClr val="FDFEFF">
                  <a:alpha val="100000"/>
                </a:srgbClr>
              </a:clrFrom>
              <a:clrTo>
                <a:srgbClr val="FDFEFF">
                  <a:alpha val="100000"/>
                  <a:alpha val="0"/>
                </a:srgbClr>
              </a:clrTo>
            </a:clrChange>
          </a:blip>
          <a:srcRect l="23796" t="29052" r="20764" b="64897"/>
          <a:stretch>
            <a:fillRect/>
          </a:stretch>
        </p:blipFill>
        <p:spPr>
          <a:xfrm>
            <a:off x="692150" y="2755002"/>
            <a:ext cx="2452370" cy="579120"/>
          </a:xfrm>
          <a:prstGeom prst="rect">
            <a:avLst/>
          </a:prstGeom>
        </p:spPr>
      </p:pic>
      <p:pic>
        <p:nvPicPr>
          <p:cNvPr id="3" name="Picture 2"/>
          <p:cNvPicPr>
            <a:picLocks noChangeAspect="1"/>
          </p:cNvPicPr>
          <p:nvPr/>
        </p:nvPicPr>
        <p:blipFill>
          <a:blip r:embed="rId7">
            <a:clrChange>
              <a:clrFrom>
                <a:srgbClr val="FDFDFD">
                  <a:alpha val="100000"/>
                </a:srgbClr>
              </a:clrFrom>
              <a:clrTo>
                <a:srgbClr val="FDFDFD">
                  <a:alpha val="100000"/>
                  <a:alpha val="0"/>
                </a:srgbClr>
              </a:clrTo>
            </a:clrChange>
          </a:blip>
          <a:srcRect l="7004" t="28588" r="37902" b="65144"/>
          <a:stretch>
            <a:fillRect/>
          </a:stretch>
        </p:blipFill>
        <p:spPr>
          <a:xfrm>
            <a:off x="3511550" y="2723252"/>
            <a:ext cx="2349500" cy="579120"/>
          </a:xfrm>
          <a:prstGeom prst="rect">
            <a:avLst/>
          </a:prstGeom>
        </p:spPr>
      </p:pic>
      <p:pic>
        <p:nvPicPr>
          <p:cNvPr id="8" name="Picture 7"/>
          <p:cNvPicPr>
            <a:picLocks noChangeAspect="1"/>
          </p:cNvPicPr>
          <p:nvPr/>
        </p:nvPicPr>
        <p:blipFill>
          <a:blip r:embed="rId8">
            <a:clrChange>
              <a:clrFrom>
                <a:srgbClr val="FEFEFC">
                  <a:alpha val="100000"/>
                </a:srgbClr>
              </a:clrFrom>
              <a:clrTo>
                <a:srgbClr val="FEFEFC">
                  <a:alpha val="100000"/>
                  <a:alpha val="0"/>
                </a:srgbClr>
              </a:clrTo>
            </a:clrChange>
          </a:blip>
          <a:srcRect l="12604" t="27656" r="32862" b="65521"/>
          <a:stretch>
            <a:fillRect/>
          </a:stretch>
        </p:blipFill>
        <p:spPr>
          <a:xfrm>
            <a:off x="6228080" y="2682612"/>
            <a:ext cx="2341245" cy="634365"/>
          </a:xfrm>
          <a:prstGeom prst="rect">
            <a:avLst/>
          </a:prstGeom>
        </p:spPr>
      </p:pic>
      <p:pic>
        <p:nvPicPr>
          <p:cNvPr id="19" name="Picture 18"/>
          <p:cNvPicPr/>
          <p:nvPr/>
        </p:nvPicPr>
        <p:blipFill>
          <a:blip r:embed="rId9"/>
          <a:stretch>
            <a:fillRect/>
          </a:stretch>
        </p:blipFill>
        <p:spPr>
          <a:xfrm>
            <a:off x="5292090" y="2891527"/>
            <a:ext cx="768350" cy="68262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500"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500"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500"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500"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3"/>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par>
                                <p:cTn id="35" presetID="1" presetClass="mediacall" presetSubtype="0" fill="hold" nodeType="withEffect">
                                  <p:stCondLst>
                                    <p:cond delay="0"/>
                                  </p:stCondLst>
                                  <p:childTnLst>
                                    <p:cmd type="call" cmd="playFrom(0.0)">
                                      <p:cBhvr additive="base">
                                        <p:cTn id="36" dur="30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1">
                  <p:stCondLst>
                    <p:cond delay="indefinite"/>
                  </p:stCondLst>
                  <p:endCondLst>
                    <p:cond evt="onStopAudio" delay="0">
                      <p:tgtEl>
                        <p:sldTgt/>
                      </p:tgtEl>
                    </p:cond>
                  </p:endCondLst>
                </p:cTn>
                <p:tgtEl>
                  <p:spTgt spid="15"/>
                </p:tgtEl>
              </p:cMediaNode>
            </p:audio>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sp>
        <p:nvSpPr>
          <p:cNvPr id="8" name="Text Box 7"/>
          <p:cNvSpPr txBox="1"/>
          <p:nvPr/>
        </p:nvSpPr>
        <p:spPr>
          <a:xfrm>
            <a:off x="1259840" y="512445"/>
            <a:ext cx="5734262" cy="584775"/>
          </a:xfrm>
          <a:prstGeom prst="rect">
            <a:avLst/>
          </a:prstGeom>
          <a:noFill/>
        </p:spPr>
        <p:txBody>
          <a:bodyPr wrap="none" rtlCol="0">
            <a:spAutoFit/>
          </a:bodyPr>
          <a:lstStyle/>
          <a:p>
            <a:r>
              <a:rPr lang="en-US" sz="3200" b="1">
                <a:latin typeface="Times New Roman" pitchFamily="18" charset="0"/>
                <a:cs typeface="Times New Roman" pitchFamily="18" charset="0"/>
              </a:rPr>
              <a:t>Viết câu trả lời cho câu hỏi sau:</a:t>
            </a:r>
          </a:p>
        </p:txBody>
      </p:sp>
      <p:grpSp>
        <p:nvGrpSpPr>
          <p:cNvPr id="11" name="Group 10"/>
          <p:cNvGrpSpPr/>
          <p:nvPr/>
        </p:nvGrpSpPr>
        <p:grpSpPr>
          <a:xfrm>
            <a:off x="730250" y="555625"/>
            <a:ext cx="504190" cy="540385"/>
            <a:chOff x="963" y="1782"/>
            <a:chExt cx="794" cy="851"/>
          </a:xfrm>
        </p:grpSpPr>
        <p:sp>
          <p:nvSpPr>
            <p:cNvPr id="9" name="Oval 8"/>
            <p:cNvSpPr/>
            <p:nvPr/>
          </p:nvSpPr>
          <p:spPr>
            <a:xfrm>
              <a:off x="963" y="1833"/>
              <a:ext cx="794" cy="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10" name="Text Box 9"/>
            <p:cNvSpPr txBox="1"/>
            <p:nvPr/>
          </p:nvSpPr>
          <p:spPr>
            <a:xfrm>
              <a:off x="1077" y="1782"/>
              <a:ext cx="579" cy="824"/>
            </a:xfrm>
            <a:prstGeom prst="rect">
              <a:avLst/>
            </a:prstGeom>
            <a:noFill/>
          </p:spPr>
          <p:txBody>
            <a:bodyPr wrap="none" rtlCol="0">
              <a:spAutoFit/>
            </a:bodyPr>
            <a:lstStyle/>
            <a:p>
              <a:r>
                <a:rPr lang="en-US" sz="2800" b="1">
                  <a:solidFill>
                    <a:srgbClr val="FFFFFF"/>
                  </a:solidFill>
                  <a:latin typeface="Times New Roman" pitchFamily="18" charset="0"/>
                  <a:cs typeface="Times New Roman" pitchFamily="18" charset="0"/>
                </a:rPr>
                <a:t>2</a:t>
              </a:r>
            </a:p>
          </p:txBody>
        </p:sp>
      </p:grpSp>
      <p:grpSp>
        <p:nvGrpSpPr>
          <p:cNvPr id="3" name="Group 2"/>
          <p:cNvGrpSpPr/>
          <p:nvPr/>
        </p:nvGrpSpPr>
        <p:grpSpPr>
          <a:xfrm>
            <a:off x="899795" y="1252855"/>
            <a:ext cx="7776210" cy="946785"/>
            <a:chOff x="1417" y="1973"/>
            <a:chExt cx="11847" cy="1491"/>
          </a:xfrm>
        </p:grpSpPr>
        <p:sp>
          <p:nvSpPr>
            <p:cNvPr id="2" name="Rounded Rectangular Callout 1"/>
            <p:cNvSpPr/>
            <p:nvPr/>
          </p:nvSpPr>
          <p:spPr>
            <a:xfrm>
              <a:off x="1417" y="1973"/>
              <a:ext cx="11606" cy="1491"/>
            </a:xfrm>
            <a:prstGeom prst="wedgeRoundRectCallout">
              <a:avLst>
                <a:gd name="adj1" fmla="val -40754"/>
                <a:gd name="adj2" fmla="val 92588"/>
                <a:gd name="adj3" fmla="val 16667"/>
              </a:avLst>
            </a:prstGeom>
            <a:solidFill>
              <a:schemeClr val="accent3">
                <a:lumMod val="20000"/>
                <a:lumOff val="8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B050"/>
                </a:solidFill>
                <a:latin typeface="Times New Roman" pitchFamily="18" charset="0"/>
                <a:cs typeface="Times New Roman" pitchFamily="18" charset="0"/>
              </a:endParaRPr>
            </a:p>
          </p:txBody>
        </p:sp>
        <p:sp>
          <p:nvSpPr>
            <p:cNvPr id="12" name="Text Box 11"/>
            <p:cNvSpPr txBox="1"/>
            <p:nvPr/>
          </p:nvSpPr>
          <p:spPr>
            <a:xfrm>
              <a:off x="1757" y="2122"/>
              <a:ext cx="11507" cy="1076"/>
            </a:xfrm>
            <a:prstGeom prst="rect">
              <a:avLst/>
            </a:prstGeom>
            <a:noFill/>
          </p:spPr>
          <p:txBody>
            <a:bodyPr wrap="square" rtlCol="0">
              <a:spAutoFit/>
            </a:bodyPr>
            <a:lstStyle/>
            <a:p>
              <a:pPr>
                <a:lnSpc>
                  <a:spcPct val="120000"/>
                </a:lnSpc>
              </a:pPr>
              <a:r>
                <a:rPr lang="en-US" sz="3200" b="1">
                  <a:solidFill>
                    <a:srgbClr val="00B050"/>
                  </a:solidFill>
                  <a:latin typeface="Times New Roman" pitchFamily="18" charset="0"/>
                  <a:cs typeface="Times New Roman" pitchFamily="18" charset="0"/>
                </a:rPr>
                <a:t>Vì sao bữa tiệc có đến ba mươi sáu món?</a:t>
              </a:r>
            </a:p>
          </p:txBody>
        </p:sp>
      </p:grpSp>
      <p:pic>
        <p:nvPicPr>
          <p:cNvPr id="101" name="Picture 100"/>
          <p:cNvPicPr/>
          <p:nvPr/>
        </p:nvPicPr>
        <p:blipFill>
          <a:blip r:embed="rId3">
            <a:clrChange>
              <a:clrFrom>
                <a:srgbClr val="FFFFFF">
                  <a:alpha val="100000"/>
                </a:srgbClr>
              </a:clrFrom>
              <a:clrTo>
                <a:srgbClr val="FFFFFF">
                  <a:alpha val="100000"/>
                  <a:alpha val="0"/>
                </a:srgbClr>
              </a:clrTo>
            </a:clrChange>
          </a:blip>
          <a:srcRect l="40006" t="31790" r="37501" b="17802"/>
          <a:stretch>
            <a:fillRect/>
          </a:stretch>
        </p:blipFill>
        <p:spPr>
          <a:xfrm>
            <a:off x="565150" y="2643505"/>
            <a:ext cx="1550035" cy="202882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1000"/>
                                        <p:tgtEl>
                                          <p:spTgt spid="101"/>
                                        </p:tgtEl>
                                      </p:cBhvr>
                                    </p:animEffect>
                                    <p:anim calcmode="lin" valueType="num">
                                      <p:cBhvr>
                                        <p:cTn id="24" dur="1000" fill="hold"/>
                                        <p:tgtEl>
                                          <p:spTgt spid="101"/>
                                        </p:tgtEl>
                                        <p:attrNameLst>
                                          <p:attrName>ppt_x</p:attrName>
                                        </p:attrNameLst>
                                      </p:cBhvr>
                                      <p:tavLst>
                                        <p:tav tm="0">
                                          <p:val>
                                            <p:strVal val="#ppt_x"/>
                                          </p:val>
                                        </p:tav>
                                        <p:tav tm="100000">
                                          <p:val>
                                            <p:strVal val="#ppt_x"/>
                                          </p:val>
                                        </p:tav>
                                      </p:tavLst>
                                    </p:anim>
                                    <p:anim calcmode="lin" valueType="num">
                                      <p:cBhvr>
                                        <p:cTn id="25" dur="900" decel="100000" fill="hold"/>
                                        <p:tgtEl>
                                          <p:spTgt spid="10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pic>
        <p:nvPicPr>
          <p:cNvPr id="15"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end="12553"/>
                </p14:media>
              </p:ext>
            </p:extLst>
          </p:nvPr>
        </p:nvPicPr>
        <p:blipFill>
          <a:blip r:embed="rId5"/>
          <a:stretch>
            <a:fillRect/>
          </a:stretch>
        </p:blipFill>
        <p:spPr>
          <a:xfrm>
            <a:off x="9072245" y="3867785"/>
            <a:ext cx="1149985" cy="1064895"/>
          </a:xfrm>
          <a:prstGeom prst="rect">
            <a:avLst/>
          </a:prstGeom>
        </p:spPr>
      </p:pic>
      <p:pic>
        <p:nvPicPr>
          <p:cNvPr id="102" name="Picture 101"/>
          <p:cNvPicPr/>
          <p:nvPr/>
        </p:nvPicPr>
        <p:blipFill>
          <a:blip r:embed="rId6">
            <a:clrChange>
              <a:clrFrom>
                <a:srgbClr val="FFFFFF">
                  <a:alpha val="100000"/>
                </a:srgbClr>
              </a:clrFrom>
              <a:clrTo>
                <a:srgbClr val="FFFFFF">
                  <a:alpha val="100000"/>
                  <a:alpha val="0"/>
                </a:srgbClr>
              </a:clrTo>
            </a:clrChange>
          </a:blip>
          <a:srcRect t="47049" r="28722" b="18272"/>
          <a:stretch>
            <a:fillRect/>
          </a:stretch>
        </p:blipFill>
        <p:spPr>
          <a:xfrm>
            <a:off x="323215" y="2738755"/>
            <a:ext cx="4807585" cy="1977390"/>
          </a:xfrm>
          <a:prstGeom prst="rect">
            <a:avLst/>
          </a:prstGeom>
          <a:noFill/>
          <a:ln w="9525">
            <a:noFill/>
          </a:ln>
        </p:spPr>
      </p:pic>
      <p:grpSp>
        <p:nvGrpSpPr>
          <p:cNvPr id="7" name="Group 6"/>
          <p:cNvGrpSpPr/>
          <p:nvPr/>
        </p:nvGrpSpPr>
        <p:grpSpPr>
          <a:xfrm>
            <a:off x="6361094" y="2029387"/>
            <a:ext cx="2353161" cy="3531235"/>
            <a:chOff x="9498" y="2904"/>
            <a:chExt cx="4164" cy="6230"/>
          </a:xfrm>
        </p:grpSpPr>
        <p:pic>
          <p:nvPicPr>
            <p:cNvPr id="103" name="Picture 102"/>
            <p:cNvPicPr/>
            <p:nvPr/>
          </p:nvPicPr>
          <p:blipFill>
            <a:blip r:embed="rId7">
              <a:clrChange>
                <a:clrFrom>
                  <a:srgbClr val="FFFFFF">
                    <a:alpha val="100000"/>
                  </a:srgbClr>
                </a:clrFrom>
                <a:clrTo>
                  <a:srgbClr val="FFFFFF">
                    <a:alpha val="100000"/>
                    <a:alpha val="0"/>
                  </a:srgbClr>
                </a:clrTo>
              </a:clrChange>
            </a:blip>
            <a:srcRect l="28301" r="31767" b="11580"/>
            <a:stretch>
              <a:fillRect/>
            </a:stretch>
          </p:blipFill>
          <p:spPr>
            <a:xfrm>
              <a:off x="10154" y="2904"/>
              <a:ext cx="3509" cy="6231"/>
            </a:xfrm>
            <a:prstGeom prst="rect">
              <a:avLst/>
            </a:prstGeom>
            <a:noFill/>
            <a:ln w="9525">
              <a:noFill/>
            </a:ln>
          </p:spPr>
        </p:pic>
        <p:sp>
          <p:nvSpPr>
            <p:cNvPr id="3" name="Freeform 2"/>
            <p:cNvSpPr/>
            <p:nvPr/>
          </p:nvSpPr>
          <p:spPr>
            <a:xfrm>
              <a:off x="9498" y="5374"/>
              <a:ext cx="1563" cy="1900"/>
            </a:xfrm>
            <a:custGeom>
              <a:avLst/>
              <a:gdLst>
                <a:gd name="connisteX0" fmla="*/ 421005 w 992505"/>
                <a:gd name="connsiteY0" fmla="*/ 0 h 1206500"/>
                <a:gd name="connisteX1" fmla="*/ 992505 w 992505"/>
                <a:gd name="connsiteY1" fmla="*/ 746125 h 1206500"/>
                <a:gd name="connisteX2" fmla="*/ 428625 w 992505"/>
                <a:gd name="connsiteY2" fmla="*/ 1206500 h 1206500"/>
                <a:gd name="connisteX3" fmla="*/ 0 w 992505"/>
                <a:gd name="connsiteY3" fmla="*/ 841375 h 1206500"/>
                <a:gd name="connisteX4" fmla="*/ 421005 w 992505"/>
                <a:gd name="connsiteY4" fmla="*/ 0 h 12065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992505" h="1206500">
                  <a:moveTo>
                    <a:pt x="421005" y="0"/>
                  </a:moveTo>
                  <a:lnTo>
                    <a:pt x="992505" y="746125"/>
                  </a:lnTo>
                  <a:lnTo>
                    <a:pt x="428625" y="1206500"/>
                  </a:lnTo>
                  <a:lnTo>
                    <a:pt x="0" y="841375"/>
                  </a:lnTo>
                  <a:lnTo>
                    <a:pt x="421005" y="0"/>
                  </a:lnTo>
                  <a:close/>
                </a:path>
              </a:pathLst>
            </a:cu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p:cNvPicPr/>
          <p:nvPr/>
        </p:nvPicPr>
        <p:blipFill>
          <a:blip r:embed="rId8">
            <a:clrChange>
              <a:clrFrom>
                <a:srgbClr val="FFFFFF">
                  <a:alpha val="100000"/>
                </a:srgbClr>
              </a:clrFrom>
              <a:clrTo>
                <a:srgbClr val="FFFFFF">
                  <a:alpha val="100000"/>
                  <a:alpha val="0"/>
                </a:srgbClr>
              </a:clrTo>
            </a:clrChange>
          </a:blip>
          <a:srcRect t="26198" b="35840"/>
          <a:stretch>
            <a:fillRect/>
          </a:stretch>
        </p:blipFill>
        <p:spPr>
          <a:xfrm>
            <a:off x="5194528" y="2803716"/>
            <a:ext cx="1985645" cy="653415"/>
          </a:xfrm>
          <a:prstGeom prst="rect">
            <a:avLst/>
          </a:prstGeom>
          <a:noFill/>
          <a:ln w="9525">
            <a:noFill/>
          </a:ln>
        </p:spPr>
      </p:pic>
      <p:sp>
        <p:nvSpPr>
          <p:cNvPr id="19" name="Freeform 18"/>
          <p:cNvSpPr/>
          <p:nvPr/>
        </p:nvSpPr>
        <p:spPr>
          <a:xfrm>
            <a:off x="5410428" y="2484311"/>
            <a:ext cx="1525905" cy="740410"/>
          </a:xfrm>
          <a:custGeom>
            <a:avLst/>
            <a:gdLst>
              <a:gd name="connisteX0" fmla="*/ 643255 w 1754505"/>
              <a:gd name="connsiteY0" fmla="*/ 595630 h 611505"/>
              <a:gd name="connisteX1" fmla="*/ 571500 w 1754505"/>
              <a:gd name="connsiteY1" fmla="*/ 579755 h 611505"/>
              <a:gd name="connisteX2" fmla="*/ 492125 w 1754505"/>
              <a:gd name="connsiteY2" fmla="*/ 579755 h 611505"/>
              <a:gd name="connisteX3" fmla="*/ 421005 w 1754505"/>
              <a:gd name="connsiteY3" fmla="*/ 563880 h 611505"/>
              <a:gd name="connisteX4" fmla="*/ 349250 w 1754505"/>
              <a:gd name="connsiteY4" fmla="*/ 548005 h 611505"/>
              <a:gd name="connisteX5" fmla="*/ 278130 w 1754505"/>
              <a:gd name="connsiteY5" fmla="*/ 539750 h 611505"/>
              <a:gd name="connisteX6" fmla="*/ 206375 w 1754505"/>
              <a:gd name="connsiteY6" fmla="*/ 516255 h 611505"/>
              <a:gd name="connisteX7" fmla="*/ 135255 w 1754505"/>
              <a:gd name="connsiteY7" fmla="*/ 468630 h 611505"/>
              <a:gd name="connisteX8" fmla="*/ 63500 w 1754505"/>
              <a:gd name="connsiteY8" fmla="*/ 428625 h 611505"/>
              <a:gd name="connisteX9" fmla="*/ 0 w 1754505"/>
              <a:gd name="connsiteY9" fmla="*/ 357505 h 611505"/>
              <a:gd name="connisteX10" fmla="*/ 0 w 1754505"/>
              <a:gd name="connsiteY10" fmla="*/ 278130 h 611505"/>
              <a:gd name="connisteX11" fmla="*/ 40005 w 1754505"/>
              <a:gd name="connsiteY11" fmla="*/ 206375 h 611505"/>
              <a:gd name="connisteX12" fmla="*/ 111125 w 1754505"/>
              <a:gd name="connsiteY12" fmla="*/ 151130 h 611505"/>
              <a:gd name="connisteX13" fmla="*/ 182880 w 1754505"/>
              <a:gd name="connsiteY13" fmla="*/ 127000 h 611505"/>
              <a:gd name="connisteX14" fmla="*/ 254000 w 1754505"/>
              <a:gd name="connsiteY14" fmla="*/ 119380 h 611505"/>
              <a:gd name="connisteX15" fmla="*/ 325755 w 1754505"/>
              <a:gd name="connsiteY15" fmla="*/ 127000 h 611505"/>
              <a:gd name="connisteX16" fmla="*/ 396875 w 1754505"/>
              <a:gd name="connsiteY16" fmla="*/ 119380 h 611505"/>
              <a:gd name="connisteX17" fmla="*/ 468630 w 1754505"/>
              <a:gd name="connsiteY17" fmla="*/ 63500 h 611505"/>
              <a:gd name="connisteX18" fmla="*/ 548005 w 1754505"/>
              <a:gd name="connsiteY18" fmla="*/ 24130 h 611505"/>
              <a:gd name="connisteX19" fmla="*/ 619125 w 1754505"/>
              <a:gd name="connsiteY19" fmla="*/ 15875 h 611505"/>
              <a:gd name="connisteX20" fmla="*/ 690880 w 1754505"/>
              <a:gd name="connsiteY20" fmla="*/ 0 h 611505"/>
              <a:gd name="connisteX21" fmla="*/ 762000 w 1754505"/>
              <a:gd name="connsiteY21" fmla="*/ 24130 h 611505"/>
              <a:gd name="connisteX22" fmla="*/ 833755 w 1754505"/>
              <a:gd name="connsiteY22" fmla="*/ 87630 h 611505"/>
              <a:gd name="connisteX23" fmla="*/ 904875 w 1754505"/>
              <a:gd name="connsiteY23" fmla="*/ 95250 h 611505"/>
              <a:gd name="connisteX24" fmla="*/ 984250 w 1754505"/>
              <a:gd name="connsiteY24" fmla="*/ 95250 h 611505"/>
              <a:gd name="connisteX25" fmla="*/ 1056005 w 1754505"/>
              <a:gd name="connsiteY25" fmla="*/ 95250 h 611505"/>
              <a:gd name="connisteX26" fmla="*/ 1127125 w 1754505"/>
              <a:gd name="connsiteY26" fmla="*/ 95250 h 611505"/>
              <a:gd name="connisteX27" fmla="*/ 1198880 w 1754505"/>
              <a:gd name="connsiteY27" fmla="*/ 127000 h 611505"/>
              <a:gd name="connisteX28" fmla="*/ 1270000 w 1754505"/>
              <a:gd name="connsiteY28" fmla="*/ 151130 h 611505"/>
              <a:gd name="connisteX29" fmla="*/ 1341755 w 1754505"/>
              <a:gd name="connsiteY29" fmla="*/ 151130 h 611505"/>
              <a:gd name="connisteX30" fmla="*/ 1412875 w 1754505"/>
              <a:gd name="connsiteY30" fmla="*/ 119380 h 611505"/>
              <a:gd name="connisteX31" fmla="*/ 1484630 w 1754505"/>
              <a:gd name="connsiteY31" fmla="*/ 103505 h 611505"/>
              <a:gd name="connisteX32" fmla="*/ 1564005 w 1754505"/>
              <a:gd name="connsiteY32" fmla="*/ 87630 h 611505"/>
              <a:gd name="connisteX33" fmla="*/ 1635125 w 1754505"/>
              <a:gd name="connsiteY33" fmla="*/ 87630 h 611505"/>
              <a:gd name="connisteX34" fmla="*/ 1706880 w 1754505"/>
              <a:gd name="connsiteY34" fmla="*/ 142875 h 611505"/>
              <a:gd name="connisteX35" fmla="*/ 1754505 w 1754505"/>
              <a:gd name="connsiteY35" fmla="*/ 214630 h 611505"/>
              <a:gd name="connisteX36" fmla="*/ 1746250 w 1754505"/>
              <a:gd name="connsiteY36" fmla="*/ 285750 h 611505"/>
              <a:gd name="connisteX37" fmla="*/ 1722755 w 1754505"/>
              <a:gd name="connsiteY37" fmla="*/ 357505 h 611505"/>
              <a:gd name="connisteX38" fmla="*/ 1675130 w 1754505"/>
              <a:gd name="connsiteY38" fmla="*/ 428625 h 611505"/>
              <a:gd name="connisteX39" fmla="*/ 1643380 w 1754505"/>
              <a:gd name="connsiteY39" fmla="*/ 500380 h 611505"/>
              <a:gd name="connisteX40" fmla="*/ 1571625 w 1754505"/>
              <a:gd name="connsiteY40" fmla="*/ 532130 h 611505"/>
              <a:gd name="connisteX41" fmla="*/ 1500505 w 1754505"/>
              <a:gd name="connsiteY41" fmla="*/ 548005 h 611505"/>
              <a:gd name="connisteX42" fmla="*/ 1421130 w 1754505"/>
              <a:gd name="connsiteY42" fmla="*/ 548005 h 611505"/>
              <a:gd name="connisteX43" fmla="*/ 1349375 w 1754505"/>
              <a:gd name="connsiteY43" fmla="*/ 548005 h 611505"/>
              <a:gd name="connisteX44" fmla="*/ 1278255 w 1754505"/>
              <a:gd name="connsiteY44" fmla="*/ 548005 h 611505"/>
              <a:gd name="connisteX45" fmla="*/ 1206500 w 1754505"/>
              <a:gd name="connsiteY45" fmla="*/ 555625 h 611505"/>
              <a:gd name="connisteX46" fmla="*/ 1135380 w 1754505"/>
              <a:gd name="connsiteY46" fmla="*/ 555625 h 611505"/>
              <a:gd name="connisteX47" fmla="*/ 1063625 w 1754505"/>
              <a:gd name="connsiteY47" fmla="*/ 579755 h 611505"/>
              <a:gd name="connisteX48" fmla="*/ 992505 w 1754505"/>
              <a:gd name="connsiteY48" fmla="*/ 587375 h 611505"/>
              <a:gd name="connisteX49" fmla="*/ 920750 w 1754505"/>
              <a:gd name="connsiteY49" fmla="*/ 587375 h 611505"/>
              <a:gd name="connisteX50" fmla="*/ 849630 w 1754505"/>
              <a:gd name="connsiteY50" fmla="*/ 595630 h 611505"/>
              <a:gd name="connisteX51" fmla="*/ 777875 w 1754505"/>
              <a:gd name="connsiteY51" fmla="*/ 611505 h 611505"/>
              <a:gd name="connisteX52" fmla="*/ 706755 w 1754505"/>
              <a:gd name="connsiteY52" fmla="*/ 611505 h 611505"/>
              <a:gd name="connisteX53" fmla="*/ 635000 w 1754505"/>
              <a:gd name="connsiteY53" fmla="*/ 611505 h 611505"/>
              <a:gd name="connisteX54" fmla="*/ 563880 w 1754505"/>
              <a:gd name="connsiteY54" fmla="*/ 579755 h 611505"/>
              <a:gd name="connisteX55" fmla="*/ 539750 w 1754505"/>
              <a:gd name="connsiteY55" fmla="*/ 571500 h 611505"/>
              <a:gd name="connisteX56" fmla="*/ 555625 w 1754505"/>
              <a:gd name="connsiteY56" fmla="*/ 571500 h 6115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Lst>
            <a:rect l="l" t="t" r="r" b="b"/>
            <a:pathLst>
              <a:path w="1754505" h="611505">
                <a:moveTo>
                  <a:pt x="643255" y="595630"/>
                </a:moveTo>
                <a:lnTo>
                  <a:pt x="571500" y="579755"/>
                </a:lnTo>
                <a:lnTo>
                  <a:pt x="492125" y="579755"/>
                </a:lnTo>
                <a:lnTo>
                  <a:pt x="421005" y="563880"/>
                </a:lnTo>
                <a:lnTo>
                  <a:pt x="349250" y="548005"/>
                </a:lnTo>
                <a:lnTo>
                  <a:pt x="278130" y="539750"/>
                </a:lnTo>
                <a:lnTo>
                  <a:pt x="206375" y="516255"/>
                </a:lnTo>
                <a:lnTo>
                  <a:pt x="135255" y="468630"/>
                </a:lnTo>
                <a:lnTo>
                  <a:pt x="63500" y="428625"/>
                </a:lnTo>
                <a:lnTo>
                  <a:pt x="0" y="357505"/>
                </a:lnTo>
                <a:lnTo>
                  <a:pt x="0" y="278130"/>
                </a:lnTo>
                <a:lnTo>
                  <a:pt x="40005" y="206375"/>
                </a:lnTo>
                <a:lnTo>
                  <a:pt x="111125" y="151130"/>
                </a:lnTo>
                <a:lnTo>
                  <a:pt x="182880" y="127000"/>
                </a:lnTo>
                <a:lnTo>
                  <a:pt x="254000" y="119380"/>
                </a:lnTo>
                <a:lnTo>
                  <a:pt x="325755" y="127000"/>
                </a:lnTo>
                <a:lnTo>
                  <a:pt x="396875" y="119380"/>
                </a:lnTo>
                <a:lnTo>
                  <a:pt x="468630" y="63500"/>
                </a:lnTo>
                <a:lnTo>
                  <a:pt x="548005" y="24130"/>
                </a:lnTo>
                <a:lnTo>
                  <a:pt x="619125" y="15875"/>
                </a:lnTo>
                <a:lnTo>
                  <a:pt x="690880" y="0"/>
                </a:lnTo>
                <a:lnTo>
                  <a:pt x="762000" y="24130"/>
                </a:lnTo>
                <a:lnTo>
                  <a:pt x="833755" y="87630"/>
                </a:lnTo>
                <a:lnTo>
                  <a:pt x="904875" y="95250"/>
                </a:lnTo>
                <a:lnTo>
                  <a:pt x="984250" y="95250"/>
                </a:lnTo>
                <a:lnTo>
                  <a:pt x="1056005" y="95250"/>
                </a:lnTo>
                <a:lnTo>
                  <a:pt x="1127125" y="95250"/>
                </a:lnTo>
                <a:lnTo>
                  <a:pt x="1198880" y="127000"/>
                </a:lnTo>
                <a:lnTo>
                  <a:pt x="1270000" y="151130"/>
                </a:lnTo>
                <a:lnTo>
                  <a:pt x="1341755" y="151130"/>
                </a:lnTo>
                <a:lnTo>
                  <a:pt x="1412875" y="119380"/>
                </a:lnTo>
                <a:lnTo>
                  <a:pt x="1484630" y="103505"/>
                </a:lnTo>
                <a:lnTo>
                  <a:pt x="1564005" y="87630"/>
                </a:lnTo>
                <a:lnTo>
                  <a:pt x="1635125" y="87630"/>
                </a:lnTo>
                <a:lnTo>
                  <a:pt x="1706880" y="142875"/>
                </a:lnTo>
                <a:lnTo>
                  <a:pt x="1754505" y="214630"/>
                </a:lnTo>
                <a:lnTo>
                  <a:pt x="1746250" y="285750"/>
                </a:lnTo>
                <a:lnTo>
                  <a:pt x="1722755" y="357505"/>
                </a:lnTo>
                <a:lnTo>
                  <a:pt x="1675130" y="428625"/>
                </a:lnTo>
                <a:lnTo>
                  <a:pt x="1643380" y="500380"/>
                </a:lnTo>
                <a:lnTo>
                  <a:pt x="1571625" y="532130"/>
                </a:lnTo>
                <a:lnTo>
                  <a:pt x="1500505" y="548005"/>
                </a:lnTo>
                <a:lnTo>
                  <a:pt x="1421130" y="548005"/>
                </a:lnTo>
                <a:lnTo>
                  <a:pt x="1349375" y="548005"/>
                </a:lnTo>
                <a:lnTo>
                  <a:pt x="1278255" y="548005"/>
                </a:lnTo>
                <a:lnTo>
                  <a:pt x="1206500" y="555625"/>
                </a:lnTo>
                <a:lnTo>
                  <a:pt x="1135380" y="555625"/>
                </a:lnTo>
                <a:lnTo>
                  <a:pt x="1063625" y="579755"/>
                </a:lnTo>
                <a:lnTo>
                  <a:pt x="992505" y="587375"/>
                </a:lnTo>
                <a:lnTo>
                  <a:pt x="920750" y="587375"/>
                </a:lnTo>
                <a:lnTo>
                  <a:pt x="849630" y="595630"/>
                </a:lnTo>
                <a:lnTo>
                  <a:pt x="777875" y="611505"/>
                </a:lnTo>
                <a:lnTo>
                  <a:pt x="706755" y="611505"/>
                </a:lnTo>
                <a:lnTo>
                  <a:pt x="635000" y="611505"/>
                </a:lnTo>
                <a:lnTo>
                  <a:pt x="563880" y="579755"/>
                </a:lnTo>
                <a:lnTo>
                  <a:pt x="539750" y="571500"/>
                </a:lnTo>
                <a:lnTo>
                  <a:pt x="555625" y="571500"/>
                </a:lnTo>
              </a:path>
            </a:pathLst>
          </a:custGeom>
          <a:solidFill>
            <a:srgbClr val="EAEAEA"/>
          </a:solid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9">
            <a:clrChange>
              <a:clrFrom>
                <a:srgbClr val="FFFFFF">
                  <a:alpha val="100000"/>
                </a:srgbClr>
              </a:clrFrom>
              <a:clrTo>
                <a:srgbClr val="FFFFFF">
                  <a:alpha val="100000"/>
                  <a:alpha val="0"/>
                </a:srgbClr>
              </a:clrTo>
            </a:clrChange>
          </a:blip>
          <a:srcRect t="11750" b="20714"/>
          <a:stretch>
            <a:fillRect/>
          </a:stretch>
        </p:blipFill>
        <p:spPr>
          <a:xfrm rot="1620000">
            <a:off x="6167983" y="2034731"/>
            <a:ext cx="1018540" cy="72644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t="11750" b="20714"/>
          <a:stretch>
            <a:fillRect/>
          </a:stretch>
        </p:blipFill>
        <p:spPr>
          <a:xfrm rot="19980000">
            <a:off x="4871313" y="2100136"/>
            <a:ext cx="1018540" cy="726440"/>
          </a:xfrm>
          <a:prstGeom prst="rect">
            <a:avLst/>
          </a:prstGeom>
          <a:noFill/>
          <a:ln w="9525">
            <a:noFill/>
          </a:ln>
        </p:spPr>
      </p:pic>
      <p:grpSp>
        <p:nvGrpSpPr>
          <p:cNvPr id="23" name="Group 22"/>
          <p:cNvGrpSpPr/>
          <p:nvPr/>
        </p:nvGrpSpPr>
        <p:grpSpPr>
          <a:xfrm>
            <a:off x="580917" y="333487"/>
            <a:ext cx="8119676" cy="1645919"/>
            <a:chOff x="1806" y="934"/>
            <a:chExt cx="11705" cy="1293"/>
          </a:xfrm>
        </p:grpSpPr>
        <p:sp>
          <p:nvSpPr>
            <p:cNvPr id="14" name="Rounded Rectangle 13"/>
            <p:cNvSpPr/>
            <p:nvPr/>
          </p:nvSpPr>
          <p:spPr>
            <a:xfrm>
              <a:off x="1806" y="1188"/>
              <a:ext cx="11642" cy="103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911" y="934"/>
              <a:ext cx="11600" cy="116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0"/>
            <p:cNvSpPr txBox="1"/>
            <p:nvPr/>
          </p:nvSpPr>
          <p:spPr>
            <a:xfrm>
              <a:off x="2135" y="1095"/>
              <a:ext cx="11128" cy="846"/>
            </a:xfrm>
            <a:prstGeom prst="rect">
              <a:avLst/>
            </a:prstGeom>
            <a:noFill/>
          </p:spPr>
          <p:txBody>
            <a:bodyPr wrap="square" rtlCol="0">
              <a:spAutoFit/>
            </a:bodyPr>
            <a:lstStyle/>
            <a:p>
              <a:pPr algn="ctr">
                <a:lnSpc>
                  <a:spcPct val="100000"/>
                </a:lnSpc>
              </a:pPr>
              <a:r>
                <a:rPr lang="en-US" sz="3200" b="1" smtClean="0">
                  <a:latin typeface="Times New Roman" pitchFamily="18" charset="0"/>
                  <a:cs typeface="Times New Roman" pitchFamily="18" charset="0"/>
                </a:rPr>
                <a:t>Bữa tiệc có ba mươi sáu món </a:t>
              </a:r>
              <a:r>
                <a:rPr lang="en-US" sz="3200" b="1" smtClean="0">
                  <a:solidFill>
                    <a:srgbClr val="FF0000"/>
                  </a:solidFill>
                  <a:latin typeface="Times New Roman" pitchFamily="18" charset="0"/>
                  <a:cs typeface="Times New Roman" pitchFamily="18" charset="0"/>
                </a:rPr>
                <a:t>vì </a:t>
              </a:r>
              <a:r>
                <a:rPr lang="en-US" sz="3200" b="1">
                  <a:solidFill>
                    <a:srgbClr val="FF0000"/>
                  </a:solidFill>
                  <a:latin typeface="Times New Roman" pitchFamily="18" charset="0"/>
                  <a:cs typeface="Times New Roman" pitchFamily="18" charset="0"/>
                </a:rPr>
                <a:t>cô Dung cũng mang một món ăn đến lớp</a:t>
              </a:r>
              <a:r>
                <a:rPr lang="en-US" sz="3200" b="1">
                  <a:latin typeface="Times New Roman" pitchFamily="18" charset="0"/>
                  <a:cs typeface="Times New Roman" pitchFamily="18" charset="0"/>
                </a:rPr>
                <a:t>.</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17"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8"/>
        <p:cNvGrpSpPr/>
        <p:nvPr/>
      </p:nvGrpSpPr>
      <p:grpSpPr>
        <a:xfrm>
          <a:off x="0" y="0"/>
          <a:ext cx="0" cy="0"/>
          <a:chOff x="0" y="0"/>
          <a:chExt cx="0" cy="0"/>
        </a:xfrm>
      </p:grpSpPr>
      <p:sp>
        <p:nvSpPr>
          <p:cNvPr id="3051" name="Google Shape;3051;p29"/>
          <p:cNvSpPr/>
          <p:nvPr/>
        </p:nvSpPr>
        <p:spPr>
          <a:xfrm rot="517218">
            <a:off x="660879" y="570950"/>
            <a:ext cx="794686" cy="68674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9"/>
          <p:cNvSpPr/>
          <p:nvPr/>
        </p:nvSpPr>
        <p:spPr>
          <a:xfrm rot="2822828">
            <a:off x="738572" y="645754"/>
            <a:ext cx="794725" cy="68672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Picture2"/>
          <p:cNvPicPr>
            <a:picLocks noChangeAspect="1"/>
          </p:cNvPicPr>
          <p:nvPr/>
        </p:nvPicPr>
        <p:blipFill>
          <a:blip r:embed="rId3"/>
          <a:stretch>
            <a:fillRect/>
          </a:stretch>
        </p:blipFill>
        <p:spPr>
          <a:xfrm>
            <a:off x="1269683" y="692150"/>
            <a:ext cx="6604635" cy="37592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85" name="Google Shape;3085;p31"/>
          <p:cNvSpPr/>
          <p:nvPr/>
        </p:nvSpPr>
        <p:spPr>
          <a:xfrm rot="5400000">
            <a:off x="8659495" y="752475"/>
            <a:ext cx="427990" cy="39497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8624570" y="655320"/>
            <a:ext cx="394970" cy="5975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pic>
        <p:nvPicPr>
          <p:cNvPr id="3052" name="Google Shape;3052;p29"/>
          <p:cNvPicPr preferRelativeResize="0"/>
          <p:nvPr/>
        </p:nvPicPr>
        <p:blipFill>
          <a:blip r:embed="rId3"/>
          <a:stretch>
            <a:fillRect/>
          </a:stretch>
        </p:blipFill>
        <p:spPr>
          <a:xfrm flipH="1">
            <a:off x="251460" y="2035175"/>
            <a:ext cx="2641600" cy="2582545"/>
          </a:xfrm>
          <a:prstGeom prst="rect">
            <a:avLst/>
          </a:prstGeom>
          <a:noFill/>
          <a:ln>
            <a:noFill/>
          </a:ln>
        </p:spPr>
      </p:pic>
      <p:grpSp>
        <p:nvGrpSpPr>
          <p:cNvPr id="4" name="Group 3"/>
          <p:cNvGrpSpPr/>
          <p:nvPr/>
        </p:nvGrpSpPr>
        <p:grpSpPr>
          <a:xfrm>
            <a:off x="2504440" y="949325"/>
            <a:ext cx="5795645" cy="2137410"/>
            <a:chOff x="3944" y="1495"/>
            <a:chExt cx="9127" cy="3366"/>
          </a:xfrm>
        </p:grpSpPr>
        <p:grpSp>
          <p:nvGrpSpPr>
            <p:cNvPr id="20" name="Google Shape;3334;p35"/>
            <p:cNvGrpSpPr/>
            <p:nvPr/>
          </p:nvGrpSpPr>
          <p:grpSpPr>
            <a:xfrm>
              <a:off x="4379" y="1711"/>
              <a:ext cx="8594" cy="3150"/>
              <a:chOff x="1352950" y="691670"/>
              <a:chExt cx="3547800" cy="1328647"/>
            </a:xfrm>
          </p:grpSpPr>
          <p:sp>
            <p:nvSpPr>
              <p:cNvPr id="21" name="Google Shape;3335;p35"/>
              <p:cNvSpPr/>
              <p:nvPr/>
            </p:nvSpPr>
            <p:spPr>
              <a:xfrm>
                <a:off x="1352950" y="742017"/>
                <a:ext cx="3547800" cy="1278300"/>
              </a:xfrm>
              <a:prstGeom prst="snip1Rect">
                <a:avLst>
                  <a:gd name="adj" fmla="val 38444"/>
                </a:avLst>
              </a:prstGeom>
              <a:solidFill>
                <a:schemeClr val="accent6"/>
              </a:solidFill>
              <a:ln>
                <a:noFill/>
              </a:ln>
              <a:effectLst>
                <a:outerShdw blurRad="28575" dist="76200" dir="81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36;p35"/>
              <p:cNvSpPr/>
              <p:nvPr/>
            </p:nvSpPr>
            <p:spPr>
              <a:xfrm rot="20650235">
                <a:off x="4345982" y="691670"/>
                <a:ext cx="500229" cy="645847"/>
              </a:xfrm>
              <a:custGeom>
                <a:avLst/>
                <a:gdLst/>
                <a:ahLst/>
                <a:cxnLst/>
                <a:rect l="l" t="t" r="r" b="b"/>
                <a:pathLst>
                  <a:path w="7520" h="8368" extrusionOk="0">
                    <a:moveTo>
                      <a:pt x="514" y="5248"/>
                    </a:moveTo>
                    <a:cubicBezTo>
                      <a:pt x="156" y="5081"/>
                      <a:pt x="0" y="4662"/>
                      <a:pt x="156" y="4304"/>
                    </a:cubicBezTo>
                    <a:lnTo>
                      <a:pt x="2116" y="1"/>
                    </a:lnTo>
                    <a:lnTo>
                      <a:pt x="7519" y="8368"/>
                    </a:lnTo>
                    <a:close/>
                  </a:path>
                </a:pathLst>
              </a:custGeom>
              <a:solidFill>
                <a:schemeClr val="lt2"/>
              </a:solidFill>
              <a:ln>
                <a:noFill/>
              </a:ln>
              <a:effectLst>
                <a:outerShdw blurRad="71438" dist="38100" dir="906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3338;p35"/>
            <p:cNvSpPr/>
            <p:nvPr/>
          </p:nvSpPr>
          <p:spPr>
            <a:xfrm rot="213298">
              <a:off x="3944" y="1495"/>
              <a:ext cx="1754" cy="10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Picture1"/>
            <p:cNvPicPr>
              <a:picLocks noChangeAspect="1"/>
            </p:cNvPicPr>
            <p:nvPr/>
          </p:nvPicPr>
          <p:blipFill>
            <a:blip r:embed="rId4"/>
            <a:stretch>
              <a:fillRect/>
            </a:stretch>
          </p:blipFill>
          <p:spPr>
            <a:xfrm>
              <a:off x="4479" y="2576"/>
              <a:ext cx="8592" cy="2112"/>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3085" name="Google Shape;3085;p31"/>
          <p:cNvSpPr/>
          <p:nvPr/>
        </p:nvSpPr>
        <p:spPr>
          <a:xfrm rot="5400000">
            <a:off x="8659495" y="752475"/>
            <a:ext cx="427990" cy="39497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8624570" y="655320"/>
            <a:ext cx="394970" cy="5975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2" name="Text Box 1"/>
          <p:cNvSpPr txBox="1"/>
          <p:nvPr/>
        </p:nvSpPr>
        <p:spPr>
          <a:xfrm>
            <a:off x="539750" y="297179"/>
            <a:ext cx="5606022" cy="523220"/>
          </a:xfrm>
          <a:prstGeom prst="rect">
            <a:avLst/>
          </a:prstGeom>
          <a:noFill/>
        </p:spPr>
        <p:txBody>
          <a:bodyPr wrap="none" rtlCol="0">
            <a:spAutoFit/>
          </a:bodyPr>
          <a:lstStyle/>
          <a:p>
            <a:r>
              <a:rPr 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 Đọc thành tiếng câu chuyện sau:</a:t>
            </a:r>
          </a:p>
        </p:txBody>
      </p:sp>
      <p:sp>
        <p:nvSpPr>
          <p:cNvPr id="7" name="Text Box 6"/>
          <p:cNvSpPr txBox="1"/>
          <p:nvPr/>
        </p:nvSpPr>
        <p:spPr>
          <a:xfrm>
            <a:off x="551180" y="1332292"/>
            <a:ext cx="8073390" cy="3293209"/>
          </a:xfrm>
          <a:prstGeom prst="rect">
            <a:avLst/>
          </a:prstGeom>
          <a:noFill/>
        </p:spPr>
        <p:txBody>
          <a:bodyPr wrap="square" rtlCol="0">
            <a:spAutoFit/>
          </a:bodyPr>
          <a:lstStyle/>
          <a:p>
            <a:pPr algn="just">
              <a:lnSpc>
                <a:spcPct val="130000"/>
              </a:lnSpc>
            </a:pPr>
            <a:r>
              <a:rPr lang="en-US" sz="2000">
                <a:latin typeface="Times New Roman" pitchFamily="18" charset="0"/>
                <a:cs typeface="Times New Roman" pitchFamily="18" charset="0"/>
              </a:rPr>
              <a:t>    Cá chuồn con chưa bao giờ được bay lên khỏi mặt nước. Phong cảnh dưới lòng biển đã đẹp nhưng trên khoảng không cũng lắm điều kì thú. Vào một buổi sáng mùa thu, nước biển trong vắt, cá chuồn con được mẹ đưa đi tập bay. Bài học bay mẹ dạy, chú đã thuộc lòng, vậy mà chú vẫn hồi hộp</a:t>
            </a:r>
            <a:r>
              <a:rPr lang="en-US" sz="2000" smtClean="0">
                <a:latin typeface="Times New Roman" pitchFamily="18" charset="0"/>
                <a:cs typeface="Times New Roman" pitchFamily="18" charset="0"/>
              </a:rPr>
              <a:t>.</a:t>
            </a:r>
            <a:endParaRPr lang="en-US" sz="2000" smtClean="0">
              <a:solidFill>
                <a:srgbClr val="FFFFFF"/>
              </a:solidFill>
              <a:latin typeface="Times New Roman" pitchFamily="18" charset="0"/>
              <a:cs typeface="Times New Roman" pitchFamily="18" charset="0"/>
            </a:endParaRPr>
          </a:p>
          <a:p>
            <a:pPr algn="just">
              <a:lnSpc>
                <a:spcPct val="130000"/>
              </a:lnSpc>
            </a:pPr>
            <a:r>
              <a:rPr lang="en-US" sz="2000" smtClean="0">
                <a:latin typeface="Times New Roman" pitchFamily="18" charset="0"/>
                <a:cs typeface="Times New Roman" pitchFamily="18" charset="0"/>
              </a:rPr>
              <a:t>    </a:t>
            </a:r>
            <a:r>
              <a:rPr lang="en-US" sz="2000">
                <a:latin typeface="Times New Roman" pitchFamily="18" charset="0"/>
                <a:cs typeface="Times New Roman" pitchFamily="18" charset="0"/>
              </a:rPr>
              <a:t>Tiếng hô “Phóng!” của mẹ vừa dứt, chú vút lên như một mũi tên. Toàn thân chú đột nhiên nhẹ bỗng, sáng lấp lánh trong ánh mặt trời. Một khung cảnh mới mẻ, tươi đẹp mở òa ra trước mắt. Những con tàu bồng bềnh trên mặt nước. Những con sóng bọt tung trắng xóa. Đàn hải âu dập dờn phía xa.</a:t>
            </a:r>
          </a:p>
        </p:txBody>
      </p:sp>
      <p:sp>
        <p:nvSpPr>
          <p:cNvPr id="9" name="Text Box 1"/>
          <p:cNvSpPr txBox="1"/>
          <p:nvPr/>
        </p:nvSpPr>
        <p:spPr>
          <a:xfrm>
            <a:off x="2957367" y="788439"/>
            <a:ext cx="3272050" cy="584775"/>
          </a:xfrm>
          <a:prstGeom prst="rect">
            <a:avLst/>
          </a:prstGeom>
          <a:noFill/>
        </p:spPr>
        <p:txBody>
          <a:bodyPr wrap="none" rtlCol="0">
            <a:spAutoFit/>
          </a:bodyPr>
          <a:lstStyle/>
          <a:p>
            <a:r>
              <a:rPr lang="en-US" sz="32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 chuồn tập bay</a:t>
            </a:r>
            <a:endParaRPr lang="en-US" sz="32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grpSp>
        <p:nvGrpSpPr>
          <p:cNvPr id="3" name="Group 2"/>
          <p:cNvGrpSpPr/>
          <p:nvPr/>
        </p:nvGrpSpPr>
        <p:grpSpPr>
          <a:xfrm>
            <a:off x="8624570" y="655320"/>
            <a:ext cx="446405" cy="596900"/>
            <a:chOff x="13582" y="1032"/>
            <a:chExt cx="703" cy="940"/>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grpSp>
      <p:sp>
        <p:nvSpPr>
          <p:cNvPr id="7" name="Text Box 6"/>
          <p:cNvSpPr txBox="1"/>
          <p:nvPr/>
        </p:nvSpPr>
        <p:spPr>
          <a:xfrm>
            <a:off x="518073" y="1274334"/>
            <a:ext cx="8038465" cy="2526665"/>
          </a:xfrm>
          <a:prstGeom prst="rect">
            <a:avLst/>
          </a:prstGeom>
          <a:noFill/>
        </p:spPr>
        <p:txBody>
          <a:bodyPr wrap="square" rtlCol="0">
            <a:spAutoFit/>
          </a:bodyPr>
          <a:lstStyle/>
          <a:p>
            <a:pPr algn="just">
              <a:lnSpc>
                <a:spcPct val="110000"/>
              </a:lnSpc>
            </a:pPr>
            <a:r>
              <a:rPr lang="en-US" sz="2400">
                <a:latin typeface="Times New Roman" pitchFamily="18" charset="0"/>
                <a:cs typeface="Times New Roman" pitchFamily="18" charset="0"/>
              </a:rPr>
              <a:t>      Cá chuồn xòe đôi cánh trước ngực, liệng một đường thật ngoạn mục rồi lại nhẹ nhàng đáp xuống mặt nước. Tất cả chỉ diễn ra trong vòng mấy giây đồng hồ. Giờ đây, chuồn con đã biết thế nào là bầu trời bao la. Và một điều còn quan trọng hơn thế là chú đã trở thành cá chuồn thật sự. </a:t>
            </a:r>
          </a:p>
          <a:p>
            <a:pPr algn="r">
              <a:lnSpc>
                <a:spcPct val="110000"/>
              </a:lnSpc>
            </a:pPr>
            <a:r>
              <a:rPr lang="en-US" sz="2400" i="1">
                <a:latin typeface="Times New Roman" pitchFamily="18" charset="0"/>
                <a:cs typeface="Times New Roman" pitchFamily="18" charset="0"/>
              </a:rPr>
              <a:t>Theo </a:t>
            </a:r>
            <a:r>
              <a:rPr lang="en-US" sz="2400">
                <a:latin typeface="Times New Roman" pitchFamily="18" charset="0"/>
                <a:cs typeface="Times New Roman" pitchFamily="18" charset="0"/>
              </a:rPr>
              <a:t>Trần Đức Tiến</a:t>
            </a:r>
          </a:p>
        </p:txBody>
      </p:sp>
      <p:grpSp>
        <p:nvGrpSpPr>
          <p:cNvPr id="11" name="Group 10"/>
          <p:cNvGrpSpPr/>
          <p:nvPr/>
        </p:nvGrpSpPr>
        <p:grpSpPr>
          <a:xfrm>
            <a:off x="454025" y="3165475"/>
            <a:ext cx="8226425" cy="1568450"/>
            <a:chOff x="715" y="4985"/>
            <a:chExt cx="12955" cy="247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938" b="99379" l="0" r="99321">
                          <a14:foregroundMark x1="15045" y1="86335" x2="3846" y2="86335"/>
                          <a14:foregroundMark x1="1471" y1="87785" x2="6109" y2="97101"/>
                          <a14:foregroundMark x1="1357" y1="87785" x2="792" y2="87785"/>
                          <a14:foregroundMark x1="339" y1="87578" x2="113" y2="99379"/>
                          <a14:foregroundMark x1="80656" y1="69565" x2="99321" y2="75155"/>
                          <a14:foregroundMark x1="81335" y1="68944" x2="99208" y2="49068"/>
                          <a14:foregroundMark x1="30656" y1="73499" x2="30882" y2="87164"/>
                          <a14:foregroundMark x1="31222" y1="74741" x2="33710" y2="84679"/>
                          <a14:foregroundMark x1="44570" y1="80745" x2="44910" y2="88820"/>
                          <a14:foregroundMark x1="43100" y1="80952" x2="43552" y2="86957"/>
                          <a14:foregroundMark x1="14253" y1="68323" x2="14819" y2="85300"/>
                          <a14:foregroundMark x1="14819" y1="85300" x2="14253" y2="87164"/>
                          <a14:foregroundMark x1="13688" y1="71636" x2="14253" y2="87785"/>
                          <a14:foregroundMark x1="14253" y1="87785" x2="14027" y2="88199"/>
                          <a14:foregroundMark x1="15045" y1="70393" x2="15611" y2="91511"/>
                          <a14:backgroundMark x1="679" y1="57350" x2="27941" y2="59834"/>
                        </a14:backgroundRemoval>
                      </a14:imgEffect>
                    </a14:imgLayer>
                  </a14:imgProps>
                </a:ext>
              </a:extLst>
            </a:blip>
            <a:srcRect l="1158" t="45887" r="16324"/>
            <a:stretch>
              <a:fillRect/>
            </a:stretch>
          </p:blipFill>
          <p:spPr>
            <a:xfrm>
              <a:off x="6776" y="4985"/>
              <a:ext cx="6895" cy="247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938" b="99379" l="0" r="99321">
                          <a14:foregroundMark x1="15045" y1="86335" x2="3846" y2="86335"/>
                          <a14:foregroundMark x1="1471" y1="87785" x2="6109" y2="97101"/>
                          <a14:foregroundMark x1="1357" y1="87785" x2="792" y2="87785"/>
                          <a14:foregroundMark x1="339" y1="87578" x2="113" y2="99379"/>
                          <a14:foregroundMark x1="80656" y1="69565" x2="99321" y2="75155"/>
                          <a14:foregroundMark x1="81335" y1="68944" x2="99208" y2="49068"/>
                          <a14:foregroundMark x1="30656" y1="73499" x2="30882" y2="87164"/>
                          <a14:foregroundMark x1="31222" y1="74741" x2="33710" y2="84679"/>
                          <a14:foregroundMark x1="44570" y1="80745" x2="44910" y2="88820"/>
                          <a14:foregroundMark x1="43100" y1="80952" x2="43552" y2="86957"/>
                          <a14:foregroundMark x1="14253" y1="68323" x2="14819" y2="85300"/>
                          <a14:foregroundMark x1="14819" y1="85300" x2="14253" y2="87164"/>
                          <a14:foregroundMark x1="13688" y1="71636" x2="14253" y2="87785"/>
                          <a14:foregroundMark x1="14253" y1="87785" x2="14027" y2="88199"/>
                          <a14:foregroundMark x1="15045" y1="70393" x2="15611" y2="91511"/>
                          <a14:backgroundMark x1="679" y1="57350" x2="27941" y2="59834"/>
                        </a14:backgroundRemoval>
                      </a14:imgEffect>
                    </a14:imgLayer>
                  </a14:imgProps>
                </a:ext>
              </a:extLst>
            </a:blip>
            <a:srcRect l="1158" t="45887" r="23457"/>
            <a:stretch>
              <a:fillRect/>
            </a:stretch>
          </p:blipFill>
          <p:spPr>
            <a:xfrm flipH="1">
              <a:off x="715" y="4985"/>
              <a:ext cx="6299" cy="2470"/>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4">
                    <a14:imgEffect>
                      <a14:backgroundRemoval t="9938" b="99379" l="0" r="99321">
                        <a14:foregroundMark x1="164" y1="96693" x2="113" y2="99379"/>
                        <a14:foregroundMark x1="30656" y1="73499" x2="30673" y2="74516"/>
                        <a14:foregroundMark x1="14698" y1="81656" x2="14739" y2="82902"/>
                        <a14:foregroundMark x1="53846" y1="22153" x2="78281" y2="38509"/>
                        <a14:foregroundMark x1="64593" y1="22774" x2="66020" y2="21912"/>
                        <a14:foregroundMark x1="58937" y1="30228" x2="55769" y2="42236"/>
                        <a14:foregroundMark x1="55769" y1="40166" x2="56561" y2="31470"/>
                        <a14:foregroundMark x1="78959" y1="32919" x2="78959" y2="32919"/>
                        <a14:foregroundMark x1="65385" y1="22774" x2="78620" y2="17391"/>
                        <a14:foregroundMark x1="66290" y1="26087" x2="75905" y2="20290"/>
                        <a14:foregroundMark x1="75905" y1="20290" x2="76584" y2="20290"/>
                        <a14:foregroundMark x1="59502" y1="31056" x2="65271" y2="31470"/>
                        <a14:foregroundMark x1="53394" y1="22774" x2="58597" y2="22153"/>
                        <a14:foregroundMark x1="66403" y1="32091" x2="74548" y2="37267"/>
                        <a14:foregroundMark x1="74548" y1="37267" x2="81900" y2="48861"/>
                        <a14:backgroundMark x1="679" y1="57350" x2="27941" y2="59834"/>
                        <a14:backgroundMark x1="70362" y1="16563" x2="70664" y2="16588"/>
                        <a14:backgroundMark x1="90724" y1="50104" x2="91742" y2="94410"/>
                        <a14:backgroundMark x1="16063" y1="79089" x2="62104" y2="78882"/>
                        <a14:backgroundMark x1="62104" y1="78882" x2="96833" y2="78882"/>
                        <a14:backgroundMark x1="95588" y1="44513" x2="95814" y2="99586"/>
                        <a14:backgroundMark x1="7240" y1="82195" x2="17308" y2="91925"/>
                        <a14:backgroundMark x1="17308" y1="91925" x2="67195" y2="93582"/>
                        <a14:backgroundMark x1="67195" y1="93582" x2="86086" y2="91511"/>
                        <a14:backgroundMark x1="83937" y1="62112" x2="81674" y2="80124"/>
                        <a14:backgroundMark x1="85747" y1="60870" x2="86652" y2="80124"/>
                        <a14:backgroundMark x1="98982" y1="45342" x2="99208" y2="84472"/>
                        <a14:backgroundMark x1="99208" y1="84472" x2="99548" y2="85921"/>
                        <a14:backgroundMark x1="12896" y1="67081" x2="5543" y2="95031"/>
                        <a14:backgroundMark x1="9615" y1="76398" x2="67308" y2="83851"/>
                        <a14:backgroundMark x1="54072" y1="90683" x2="10520" y2="87164"/>
                        <a14:backgroundMark x1="27941" y1="82195" x2="36312" y2="89027"/>
                        <a14:backgroundMark x1="36312" y1="89027" x2="47624" y2="90062"/>
                        <a14:backgroundMark x1="47624" y1="90062" x2="47964" y2="89648"/>
                        <a14:backgroundMark x1="2149" y1="67909" x2="2828" y2="96480"/>
                        <a14:backgroundMark x1="7579" y1="95238" x2="4072" y2="95238"/>
                      </a14:backgroundRemoval>
                    </a14:imgEffect>
                  </a14:imgLayer>
                </a14:imgProps>
              </a:ext>
            </a:extLst>
          </a:blip>
          <a:srcRect l="51290" t="14783" r="17930" b="47660"/>
          <a:stretch>
            <a:fillRect/>
          </a:stretch>
        </p:blipFill>
        <p:spPr>
          <a:xfrm flipH="1">
            <a:off x="1187450" y="3350260"/>
            <a:ext cx="2075180" cy="1383665"/>
          </a:xfrm>
          <a:prstGeom prst="rect">
            <a:avLst/>
          </a:prstGeom>
        </p:spPr>
      </p:pic>
      <p:sp>
        <p:nvSpPr>
          <p:cNvPr id="12" name="Text Box 1"/>
          <p:cNvSpPr txBox="1"/>
          <p:nvPr/>
        </p:nvSpPr>
        <p:spPr>
          <a:xfrm>
            <a:off x="539750" y="297179"/>
            <a:ext cx="5606022" cy="523220"/>
          </a:xfrm>
          <a:prstGeom prst="rect">
            <a:avLst/>
          </a:prstGeom>
          <a:noFill/>
        </p:spPr>
        <p:txBody>
          <a:bodyPr wrap="none" rtlCol="0">
            <a:spAutoFit/>
          </a:bodyPr>
          <a:lstStyle/>
          <a:p>
            <a:r>
              <a:rPr 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 Đọc thành tiếng câu chuyện sau:</a:t>
            </a:r>
          </a:p>
        </p:txBody>
      </p:sp>
      <p:sp>
        <p:nvSpPr>
          <p:cNvPr id="13" name="Text Box 1"/>
          <p:cNvSpPr txBox="1"/>
          <p:nvPr/>
        </p:nvSpPr>
        <p:spPr>
          <a:xfrm>
            <a:off x="2957367" y="788439"/>
            <a:ext cx="3272050" cy="584775"/>
          </a:xfrm>
          <a:prstGeom prst="rect">
            <a:avLst/>
          </a:prstGeom>
          <a:noFill/>
        </p:spPr>
        <p:txBody>
          <a:bodyPr wrap="none" rtlCol="0">
            <a:spAutoFit/>
          </a:bodyPr>
          <a:lstStyle/>
          <a:p>
            <a:r>
              <a:rPr lang="en-US" sz="32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 chuồn tập bay</a:t>
            </a:r>
            <a:endParaRPr lang="en-US" sz="32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1"/>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pic>
        <p:nvPicPr>
          <p:cNvPr id="6" name="Flying Fish Picked Off From Above And Below - The Hunt - BBC Earth_Trim">
            <a:hlinkClick r:id="" action="ppaction://media"/>
          </p:cNvPr>
          <p:cNvPicPr>
            <a:picLocks noChangeAspect="1"/>
          </p:cNvPicPr>
          <p:nvPr>
            <a:videoFile r:link="rId1"/>
            <p:extLst>
              <p:ext uri="{DAA4B4D4-6D71-4841-9C94-3DE7FCFB9230}">
                <p14:media xmlns:p14="http://schemas.microsoft.com/office/powerpoint/2010/main" r:embed="rId2">
                  <p14:trim end="20625.8541"/>
                </p14:media>
              </p:ext>
            </p:extLst>
          </p:nvPr>
        </p:nvPicPr>
        <p:blipFill>
          <a:blip r:embed="rId5"/>
          <a:stretch>
            <a:fillRect/>
          </a:stretch>
        </p:blipFill>
        <p:spPr>
          <a:xfrm>
            <a:off x="1474245" y="655320"/>
            <a:ext cx="6247257" cy="3511339"/>
          </a:xfrm>
          <a:prstGeom prst="rect">
            <a:avLst/>
          </a:prstGeom>
        </p:spPr>
      </p:pic>
      <p:grpSp>
        <p:nvGrpSpPr>
          <p:cNvPr id="3" name="Group 2"/>
          <p:cNvGrpSpPr/>
          <p:nvPr/>
        </p:nvGrpSpPr>
        <p:grpSpPr>
          <a:xfrm>
            <a:off x="8624570" y="655320"/>
            <a:ext cx="446405" cy="596900"/>
            <a:chOff x="13582" y="1032"/>
            <a:chExt cx="703" cy="940"/>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grpSp>
      <p:grpSp>
        <p:nvGrpSpPr>
          <p:cNvPr id="4" name="Group 3"/>
          <p:cNvGrpSpPr/>
          <p:nvPr/>
        </p:nvGrpSpPr>
        <p:grpSpPr>
          <a:xfrm>
            <a:off x="2395220" y="447675"/>
            <a:ext cx="4954270" cy="1893570"/>
            <a:chOff x="3772" y="705"/>
            <a:chExt cx="7802" cy="2982"/>
          </a:xfrm>
        </p:grpSpPr>
        <p:sp>
          <p:nvSpPr>
            <p:cNvPr id="5" name="Horizontal Scroll 4"/>
            <p:cNvSpPr/>
            <p:nvPr/>
          </p:nvSpPr>
          <p:spPr>
            <a:xfrm>
              <a:off x="3772" y="705"/>
              <a:ext cx="7513" cy="2983"/>
            </a:xfrm>
            <a:prstGeom prst="horizontalScroll">
              <a:avLst/>
            </a:prstGeom>
            <a:solidFill>
              <a:srgbClr val="95E8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0" descr="Picture2"/>
            <p:cNvPicPr>
              <a:picLocks noChangeAspect="1"/>
            </p:cNvPicPr>
            <p:nvPr/>
          </p:nvPicPr>
          <p:blipFill>
            <a:blip r:embed="rId6"/>
            <a:stretch>
              <a:fillRect/>
            </a:stretch>
          </p:blipFill>
          <p:spPr>
            <a:xfrm>
              <a:off x="5268" y="1216"/>
              <a:ext cx="6307" cy="1958"/>
            </a:xfrm>
            <a:prstGeom prst="rect">
              <a:avLst/>
            </a:prstGeom>
          </p:spPr>
        </p:pic>
      </p:grpSp>
      <p:pic>
        <p:nvPicPr>
          <p:cNvPr id="1026" name="Picture 2" descr="Nguồn Gốc, Đặc điểm Cá Chuồn - Loài Cá Bay Như Chim - Báo Khuyến Nô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backgroundMark x1="55937" y1="34880" x2="58646" y2="34240"/>
                        <a14:backgroundMark x1="57188" y1="34400" x2="59062" y2="32960"/>
                      </a14:backgroundRemoval>
                    </a14:imgEffect>
                  </a14:imgLayer>
                </a14:imgProps>
              </a:ext>
              <a:ext uri="{28A0092B-C50C-407E-A947-70E740481C1C}">
                <a14:useLocalDpi xmlns:a14="http://schemas.microsoft.com/office/drawing/2010/main" val="0"/>
              </a:ext>
            </a:extLst>
          </a:blip>
          <a:srcRect l="19736" t="14240" r="38188" b="25589"/>
          <a:stretch>
            <a:fillRect/>
          </a:stretch>
        </p:blipFill>
        <p:spPr bwMode="auto">
          <a:xfrm rot="20220000" flipH="1">
            <a:off x="995045" y="542290"/>
            <a:ext cx="2188210" cy="2037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3000" fill="hold" nodeType="afterEffect">
                                  <p:stCondLst>
                                    <p:cond delay="0"/>
                                  </p:stCondLst>
                                  <p:childTnLst>
                                    <p:animRot by="120000">
                                      <p:cBhvr>
                                        <p:cTn id="15" dur="100" fill="hold">
                                          <p:stCondLst>
                                            <p:cond delay="0"/>
                                          </p:stCondLst>
                                        </p:cTn>
                                        <p:tgtEl>
                                          <p:spTgt spid="1026"/>
                                        </p:tgtEl>
                                        <p:attrNameLst>
                                          <p:attrName>r</p:attrName>
                                        </p:attrNameLst>
                                      </p:cBhvr>
                                    </p:animRot>
                                    <p:animRot by="-240000">
                                      <p:cBhvr>
                                        <p:cTn id="16" dur="200" fill="hold">
                                          <p:stCondLst>
                                            <p:cond delay="200"/>
                                          </p:stCondLst>
                                        </p:cTn>
                                        <p:tgtEl>
                                          <p:spTgt spid="1026"/>
                                        </p:tgtEl>
                                        <p:attrNameLst>
                                          <p:attrName>r</p:attrName>
                                        </p:attrNameLst>
                                      </p:cBhvr>
                                    </p:animRot>
                                    <p:animRot by="240000">
                                      <p:cBhvr>
                                        <p:cTn id="17" dur="200" fill="hold">
                                          <p:stCondLst>
                                            <p:cond delay="400"/>
                                          </p:stCondLst>
                                        </p:cTn>
                                        <p:tgtEl>
                                          <p:spTgt spid="1026"/>
                                        </p:tgtEl>
                                        <p:attrNameLst>
                                          <p:attrName>r</p:attrName>
                                        </p:attrNameLst>
                                      </p:cBhvr>
                                    </p:animRot>
                                    <p:animRot by="-240000">
                                      <p:cBhvr>
                                        <p:cTn id="18" dur="200" fill="hold">
                                          <p:stCondLst>
                                            <p:cond delay="600"/>
                                          </p:stCondLst>
                                        </p:cTn>
                                        <p:tgtEl>
                                          <p:spTgt spid="1026"/>
                                        </p:tgtEl>
                                        <p:attrNameLst>
                                          <p:attrName>r</p:attrName>
                                        </p:attrNameLst>
                                      </p:cBhvr>
                                    </p:animRot>
                                    <p:animRot by="120000">
                                      <p:cBhvr>
                                        <p:cTn id="19" dur="200" fill="hold">
                                          <p:stCondLst>
                                            <p:cond delay="800"/>
                                          </p:stCondLst>
                                        </p:cTn>
                                        <p:tgtEl>
                                          <p:spTgt spid="1026"/>
                                        </p:tgtEl>
                                        <p:attrNameLst>
                                          <p:attrName>r</p:attrName>
                                        </p:attrNameLst>
                                      </p:cBhvr>
                                    </p:animRot>
                                  </p:childTnLst>
                                </p:cTn>
                              </p:par>
                            </p:childTnLst>
                          </p:cTn>
                        </p:par>
                        <p:par>
                          <p:cTn id="20" fill="hold">
                            <p:stCondLst>
                              <p:cond delay="1500"/>
                            </p:stCondLst>
                            <p:childTnLst>
                              <p:par>
                                <p:cTn id="21" presetID="2" presetClass="exit" presetSubtype="12" fill="hold" nodeType="after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par>
                                <p:cTn id="25" presetID="2" presetClass="exit" presetSubtype="12" fill="hold" nodeType="withEffect">
                                  <p:stCondLst>
                                    <p:cond delay="0"/>
                                  </p:stCondLst>
                                  <p:childTnLst>
                                    <p:anim calcmode="lin" valueType="num">
                                      <p:cBhvr additive="base">
                                        <p:cTn id="26" dur="500"/>
                                        <p:tgtEl>
                                          <p:spTgt spid="1026"/>
                                        </p:tgtEl>
                                        <p:attrNameLst>
                                          <p:attrName>ppt_x</p:attrName>
                                        </p:attrNameLst>
                                      </p:cBhvr>
                                      <p:tavLst>
                                        <p:tav tm="0">
                                          <p:val>
                                            <p:strVal val="ppt_x"/>
                                          </p:val>
                                        </p:tav>
                                        <p:tav tm="100000">
                                          <p:val>
                                            <p:strVal val="0-ppt_w/2"/>
                                          </p:val>
                                        </p:tav>
                                      </p:tavLst>
                                    </p:anim>
                                    <p:anim calcmode="lin" valueType="num">
                                      <p:cBhvr additive="base">
                                        <p:cTn id="27" dur="500"/>
                                        <p:tgtEl>
                                          <p:spTgt spid="1026"/>
                                        </p:tgtEl>
                                        <p:attrNameLst>
                                          <p:attrName>ppt_y</p:attrName>
                                        </p:attrNameLst>
                                      </p:cBhvr>
                                      <p:tavLst>
                                        <p:tav tm="0">
                                          <p:val>
                                            <p:strVal val="ppt_y"/>
                                          </p:val>
                                        </p:tav>
                                        <p:tav tm="100000">
                                          <p:val>
                                            <p:strVal val="1+ppt_h/2"/>
                                          </p:val>
                                        </p:tav>
                                      </p:tavLst>
                                    </p:anim>
                                    <p:set>
                                      <p:cBhvr>
                                        <p:cTn id="28" dur="1" fill="hold">
                                          <p:stCondLst>
                                            <p:cond delay="499"/>
                                          </p:stCondLst>
                                        </p:cTn>
                                        <p:tgtEl>
                                          <p:spTgt spid="1026"/>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642183" y="457201"/>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9"/>
          <p:cNvGrpSpPr/>
          <p:nvPr/>
        </p:nvGrpSpPr>
        <p:grpSpPr>
          <a:xfrm>
            <a:off x="925176" y="633674"/>
            <a:ext cx="338144" cy="384225"/>
            <a:chOff x="925176" y="633674"/>
            <a:chExt cx="338144" cy="384225"/>
          </a:xfrm>
        </p:grpSpPr>
        <p:sp>
          <p:nvSpPr>
            <p:cNvPr id="3715" name="Google Shape;3715;p39"/>
            <p:cNvSpPr/>
            <p:nvPr/>
          </p:nvSpPr>
          <p:spPr>
            <a:xfrm rot="4905228" flipH="1">
              <a:off x="976842" y="7401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rot="4905228" flipH="1">
              <a:off x="914582" y="6859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rot="4905228" flipH="1">
              <a:off x="1064504" y="8090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rot="4905228" flipH="1">
              <a:off x="977843" y="7374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9"/>
          <p:cNvGrpSpPr/>
          <p:nvPr/>
        </p:nvGrpSpPr>
        <p:grpSpPr>
          <a:xfrm>
            <a:off x="7949701" y="3426999"/>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24" name="Google Shape;3724;p39"/>
          <p:cNvPicPr preferRelativeResize="0"/>
          <p:nvPr/>
        </p:nvPicPr>
        <p:blipFill>
          <a:blip r:embed="rId3"/>
          <a:stretch>
            <a:fillRect/>
          </a:stretch>
        </p:blipFill>
        <p:spPr>
          <a:xfrm>
            <a:off x="251245" y="1350265"/>
            <a:ext cx="2959350" cy="3018301"/>
          </a:xfrm>
          <a:prstGeom prst="rect">
            <a:avLst/>
          </a:prstGeom>
          <a:noFill/>
          <a:ln>
            <a:noFill/>
          </a:ln>
        </p:spPr>
      </p:pic>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3"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grpSp>
        <p:nvGrpSpPr>
          <p:cNvPr id="7" name="Group 6"/>
          <p:cNvGrpSpPr/>
          <p:nvPr/>
        </p:nvGrpSpPr>
        <p:grpSpPr>
          <a:xfrm>
            <a:off x="2681605" y="833120"/>
            <a:ext cx="4713605" cy="2484755"/>
            <a:chOff x="4223" y="1312"/>
            <a:chExt cx="7423" cy="3913"/>
          </a:xfrm>
        </p:grpSpPr>
        <p:sp>
          <p:nvSpPr>
            <p:cNvPr id="3638" name="Google Shape;3638;p39"/>
            <p:cNvSpPr/>
            <p:nvPr/>
          </p:nvSpPr>
          <p:spPr>
            <a:xfrm rot="5400000">
              <a:off x="6498" y="152"/>
              <a:ext cx="3395" cy="6753"/>
            </a:xfrm>
            <a:prstGeom prst="snip1Rect">
              <a:avLst>
                <a:gd name="adj" fmla="val 32727"/>
              </a:avLst>
            </a:prstGeom>
            <a:solidFill>
              <a:schemeClr val="accent5">
                <a:lumMod val="40000"/>
                <a:lumOff val="60000"/>
              </a:schemeClr>
            </a:solidFill>
            <a:ln>
              <a:noFill/>
            </a:ln>
            <a:effectLst>
              <a:outerShdw blurRad="42863" dist="57150" dir="8460000" algn="bl" rotWithShape="0">
                <a:srgbClr val="000000">
                  <a:alpha val="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9"/>
            <p:cNvSpPr/>
            <p:nvPr/>
          </p:nvSpPr>
          <p:spPr>
            <a:xfrm rot="4385294">
              <a:off x="10575" y="4006"/>
              <a:ext cx="921" cy="1223"/>
            </a:xfrm>
            <a:custGeom>
              <a:avLst/>
              <a:gdLst/>
              <a:ahLst/>
              <a:cxnLst/>
              <a:rect l="l" t="t" r="r" b="b"/>
              <a:pathLst>
                <a:path w="7520" h="8368" extrusionOk="0">
                  <a:moveTo>
                    <a:pt x="514" y="5248"/>
                  </a:moveTo>
                  <a:cubicBezTo>
                    <a:pt x="156" y="5081"/>
                    <a:pt x="0" y="4662"/>
                    <a:pt x="156" y="4304"/>
                  </a:cubicBezTo>
                  <a:lnTo>
                    <a:pt x="2116" y="1"/>
                  </a:lnTo>
                  <a:lnTo>
                    <a:pt x="7519" y="8368"/>
                  </a:lnTo>
                  <a:close/>
                </a:path>
              </a:pathLst>
            </a:custGeom>
            <a:solidFill>
              <a:schemeClr val="accent5">
                <a:lumMod val="50000"/>
              </a:schemeClr>
            </a:solidFill>
            <a:ln>
              <a:noFill/>
            </a:ln>
            <a:effectLst>
              <a:outerShdw blurRad="57150" dist="47625" dir="984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9"/>
            <p:cNvSpPr/>
            <p:nvPr/>
          </p:nvSpPr>
          <p:spPr>
            <a:xfrm rot="418263">
              <a:off x="4223" y="1312"/>
              <a:ext cx="1762" cy="15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Picture3"/>
            <p:cNvPicPr>
              <a:picLocks noChangeAspect="1"/>
            </p:cNvPicPr>
            <p:nvPr/>
          </p:nvPicPr>
          <p:blipFill>
            <a:blip r:embed="rId4"/>
            <a:stretch>
              <a:fillRect/>
            </a:stretch>
          </p:blipFill>
          <p:spPr>
            <a:xfrm>
              <a:off x="4819" y="2463"/>
              <a:ext cx="6595" cy="1920"/>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7" name="Text Box 6"/>
          <p:cNvSpPr txBox="1"/>
          <p:nvPr/>
        </p:nvSpPr>
        <p:spPr>
          <a:xfrm>
            <a:off x="457200" y="635460"/>
            <a:ext cx="8219122" cy="4154984"/>
          </a:xfrm>
          <a:prstGeom prst="rect">
            <a:avLst/>
          </a:prstGeom>
          <a:noFill/>
        </p:spPr>
        <p:txBody>
          <a:bodyPr wrap="square" rtlCol="0">
            <a:spAutoFit/>
          </a:bodyPr>
          <a:lstStyle/>
          <a:p>
            <a:pPr algn="just">
              <a:lnSpc>
                <a:spcPct val="110000"/>
              </a:lnSpc>
            </a:pPr>
            <a:r>
              <a:rPr lang="en-US" sz="2000">
                <a:latin typeface="Times New Roman" pitchFamily="18" charset="0"/>
                <a:cs typeface="Times New Roman" pitchFamily="18" charset="0"/>
              </a:rPr>
              <a:t>     Trước hôm nghỉ tết, cô Dung nói với cả lớp: “Ngày mai, chúng ta bày tiệc tiễn năm cũ, đón năm mới. Mỗi em hãy mang tới lớp một món đãi bạn</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a:p>
            <a:pPr algn="just">
              <a:lnSpc>
                <a:spcPct val="110000"/>
              </a:lnSpc>
            </a:pPr>
            <a:r>
              <a:rPr lang="en-US" sz="2000">
                <a:latin typeface="Times New Roman" pitchFamily="18" charset="0"/>
                <a:cs typeface="Times New Roman" pitchFamily="18" charset="0"/>
              </a:rPr>
              <a:t>     Bạn Hưng góp kẹo trái cây. Bạn Nhung góp những trái vú sữa tròn vo căng mọng hái từ vườn nhà. Bạn Hương góp mứt dừa làm cùng bà ngoại. Mỗi bạn một món, đủ thứ. Đã có bánh da lượn ướt, lại có bánh lỗ tai heo khô cong, giòn rụm. Đã có hạt dưa nhỏ bằng móng </a:t>
            </a:r>
            <a:r>
              <a:rPr lang="en-US" sz="2000" smtClean="0">
                <a:latin typeface="Times New Roman" pitchFamily="18" charset="0"/>
                <a:cs typeface="Times New Roman" pitchFamily="18" charset="0"/>
              </a:rPr>
              <a:t>ngón tay </a:t>
            </a:r>
            <a:r>
              <a:rPr lang="en-US" sz="2000">
                <a:latin typeface="Times New Roman" pitchFamily="18" charset="0"/>
                <a:cs typeface="Times New Roman" pitchFamily="18" charset="0"/>
              </a:rPr>
              <a:t>út sơn son, lại có bánh phồng khoai to, tròn vo. Còn những miếng dưa hấu mới xẻ thì cong vút như cái miệng rộng cười hết cỡ. Khó mà kể hết các món ngon trong một bữa tiệc lớn như vậy</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a:p>
            <a:pPr algn="just">
              <a:lnSpc>
                <a:spcPct val="110000"/>
              </a:lnSpc>
            </a:pPr>
            <a:r>
              <a:rPr lang="en-US" sz="2000">
                <a:latin typeface="Times New Roman" pitchFamily="18" charset="0"/>
                <a:cs typeface="Times New Roman" pitchFamily="18" charset="0"/>
              </a:rPr>
              <a:t>     Bữa tiệc của ba mươi lăm bạn lớp 2B có đến ba mươi sáu món. Món nào cũng ngon và lạ. Chưa kịp biết hết tên thì đã hết sạch!</a:t>
            </a:r>
          </a:p>
          <a:p>
            <a:pPr algn="r">
              <a:lnSpc>
                <a:spcPct val="110000"/>
              </a:lnSpc>
            </a:pPr>
            <a:r>
              <a:rPr lang="en-US" sz="2000" i="1">
                <a:latin typeface="Times New Roman" pitchFamily="18" charset="0"/>
                <a:cs typeface="Times New Roman" pitchFamily="18" charset="0"/>
              </a:rPr>
              <a:t>Theo</a:t>
            </a:r>
            <a:r>
              <a:rPr lang="en-US" sz="2000">
                <a:latin typeface="Times New Roman" pitchFamily="18" charset="0"/>
                <a:cs typeface="Times New Roman" pitchFamily="18" charset="0"/>
              </a:rPr>
              <a:t> Trần Quốc Toàn</a:t>
            </a:r>
          </a:p>
        </p:txBody>
      </p:sp>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3"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pic>
        <p:nvPicPr>
          <p:cNvPr id="6" name="Picture 5" descr="Picture1"/>
          <p:cNvPicPr>
            <a:picLocks noChangeAspect="1"/>
          </p:cNvPicPr>
          <p:nvPr/>
        </p:nvPicPr>
        <p:blipFill>
          <a:blip r:embed="rId3"/>
          <a:stretch>
            <a:fillRect/>
          </a:stretch>
        </p:blipFill>
        <p:spPr>
          <a:xfrm>
            <a:off x="2649681" y="338743"/>
            <a:ext cx="3930246" cy="49292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5"/>
          </p:nvPr>
        </p:nvSpPr>
        <p:spPr>
          <a:xfrm>
            <a:off x="175381" y="829652"/>
            <a:ext cx="1165045" cy="569400"/>
          </a:xfrm>
        </p:spPr>
        <p:txBody>
          <a:bodyPr/>
          <a:lstStyle/>
          <a:p>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Tết</a:t>
            </a:r>
            <a:endPar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ubtitle 6"/>
          <p:cNvSpPr>
            <a:spLocks noGrp="1"/>
          </p:cNvSpPr>
          <p:nvPr>
            <p:ph type="subTitle" idx="6"/>
          </p:nvPr>
        </p:nvSpPr>
        <p:spPr>
          <a:xfrm>
            <a:off x="653055" y="819262"/>
            <a:ext cx="7961010" cy="2194102"/>
          </a:xfrm>
        </p:spPr>
        <p:txBody>
          <a:bodyPr/>
          <a:lstStyle/>
          <a:p>
            <a:pPr algn="l"/>
            <a:r>
              <a:rPr lang="en-US" sz="3200" b="1" i="1" smtClean="0">
                <a:latin typeface="Times New Roman" pitchFamily="18" charset="0"/>
                <a:cs typeface="Times New Roman" pitchFamily="18" charset="0"/>
              </a:rPr>
              <a:t>   (Tết Nguyên đán, Tết ta, Tết âm lịch, Tết truyền thống): </a:t>
            </a:r>
            <a:r>
              <a:rPr lang="en-US" sz="3200" b="1" smtClean="0">
                <a:solidFill>
                  <a:srgbClr val="0070C0"/>
                </a:solidFill>
                <a:latin typeface="Times New Roman" pitchFamily="18" charset="0"/>
                <a:cs typeface="Times New Roman" pitchFamily="18" charset="0"/>
              </a:rPr>
              <a:t>những ngày cuối cùng và đầu tiên của năm âm lịch, </a:t>
            </a:r>
            <a:r>
              <a:rPr lang="en-US" sz="3200" b="1" smtClean="0">
                <a:solidFill>
                  <a:srgbClr val="0070C0"/>
                </a:solidFill>
                <a:latin typeface="Times New Roman" pitchFamily="18" charset="0"/>
                <a:cs typeface="Times New Roman" pitchFamily="18" charset="0"/>
              </a:rPr>
              <a:t>vào đầu </a:t>
            </a:r>
            <a:r>
              <a:rPr lang="en-US" sz="3200" b="1" smtClean="0">
                <a:solidFill>
                  <a:srgbClr val="0070C0"/>
                </a:solidFill>
                <a:latin typeface="Times New Roman" pitchFamily="18" charset="0"/>
                <a:cs typeface="Times New Roman" pitchFamily="18" charset="0"/>
              </a:rPr>
              <a:t>mùa xuân.</a:t>
            </a:r>
            <a:endParaRPr lang="en-US" sz="3200" b="1">
              <a:solidFill>
                <a:srgbClr val="0070C0"/>
              </a:solidFill>
              <a:latin typeface="Times New Roman" pitchFamily="18" charset="0"/>
              <a:cs typeface="Times New Roman" pitchFamily="18" charset="0"/>
            </a:endParaRPr>
          </a:p>
        </p:txBody>
      </p:sp>
      <p:sp>
        <p:nvSpPr>
          <p:cNvPr id="8" name="Title 7"/>
          <p:cNvSpPr>
            <a:spLocks noGrp="1"/>
          </p:cNvSpPr>
          <p:nvPr>
            <p:ph type="title"/>
          </p:nvPr>
        </p:nvSpPr>
        <p:spPr>
          <a:xfrm>
            <a:off x="786272" y="234312"/>
            <a:ext cx="7550700" cy="569400"/>
          </a:xfrm>
        </p:spPr>
        <p:txBody>
          <a:bodyPr/>
          <a:lstStyle/>
          <a:p>
            <a:r>
              <a:rPr lang="en-US" sz="3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Giải nghĩa từ</a:t>
            </a:r>
            <a:endParaRPr lang="en-US" sz="3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D:\ảnh-chúc-tết-đẹp-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486" y="2498361"/>
            <a:ext cx="3843484" cy="216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par>
                          <p:cTn id="19" fill="hold">
                            <p:stCondLst>
                              <p:cond delay="500"/>
                            </p:stCondLst>
                            <p:childTnLst>
                              <p:par>
                                <p:cTn id="20" presetID="21" presetClass="entr" presetSubtype="1"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1)">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pic>
        <p:nvPicPr>
          <p:cNvPr id="2" name="Picture 1"/>
          <p:cNvPicPr>
            <a:picLocks noChangeAspect="1"/>
          </p:cNvPicPr>
          <p:nvPr/>
        </p:nvPicPr>
        <p:blipFill>
          <a:blip r:embed="rId5">
            <a:clrChange>
              <a:clrFrom>
                <a:srgbClr val="FFFFFF">
                  <a:alpha val="100000"/>
                </a:srgbClr>
              </a:clrFrom>
              <a:clrTo>
                <a:srgbClr val="FFFFFF">
                  <a:alpha val="100000"/>
                  <a:alpha val="0"/>
                </a:srgbClr>
              </a:clrTo>
            </a:clrChange>
          </a:blip>
          <a:srcRect t="45250" b="41802"/>
          <a:stretch>
            <a:fillRect/>
          </a:stretch>
        </p:blipFill>
        <p:spPr>
          <a:xfrm>
            <a:off x="2051685" y="2486321"/>
            <a:ext cx="5476240" cy="1535430"/>
          </a:xfrm>
          <a:prstGeom prst="rect">
            <a:avLst/>
          </a:prstGeom>
        </p:spPr>
      </p:pic>
      <p:grpSp>
        <p:nvGrpSpPr>
          <p:cNvPr id="5" name="Group 4"/>
          <p:cNvGrpSpPr/>
          <p:nvPr/>
        </p:nvGrpSpPr>
        <p:grpSpPr>
          <a:xfrm>
            <a:off x="8624570" y="655320"/>
            <a:ext cx="447040" cy="1188085"/>
            <a:chOff x="13582" y="1032"/>
            <a:chExt cx="704" cy="1871"/>
          </a:xfrm>
        </p:grpSpPr>
        <p:sp>
          <p:nvSpPr>
            <p:cNvPr id="3085" name="Google Shape;3085;p31"/>
            <p:cNvSpPr/>
            <p:nvPr/>
          </p:nvSpPr>
          <p:spPr>
            <a:xfrm rot="5400000">
              <a:off x="13637" y="1185"/>
              <a:ext cx="674" cy="622"/>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a:hlinkClick r:id="" action="ppaction://noaction"/>
            </p:cNvPr>
            <p:cNvSpPr txBox="1"/>
            <p:nvPr/>
          </p:nvSpPr>
          <p:spPr>
            <a:xfrm>
              <a:off x="13582" y="1032"/>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A</a:t>
              </a:r>
            </a:p>
          </p:txBody>
        </p:sp>
        <p:sp>
          <p:nvSpPr>
            <p:cNvPr id="4" name="Google Shape;3085;p31"/>
            <p:cNvSpPr/>
            <p:nvPr/>
          </p:nvSpPr>
          <p:spPr>
            <a:xfrm rot="5400000">
              <a:off x="13638" y="2050"/>
              <a:ext cx="674" cy="623"/>
            </a:xfrm>
            <a:prstGeom prst="round2SameRect">
              <a:avLst>
                <a:gd name="adj1" fmla="val 50000"/>
                <a:gd name="adj2" fmla="val 0"/>
              </a:avLst>
            </a:prstGeom>
            <a:solidFill>
              <a:srgbClr val="00B0F0"/>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86;p31">
              <a:hlinkClick r:id="" action="ppaction://noaction"/>
            </p:cNvPr>
            <p:cNvSpPr txBox="1"/>
            <p:nvPr/>
          </p:nvSpPr>
          <p:spPr>
            <a:xfrm>
              <a:off x="13582" y="1963"/>
              <a:ext cx="622" cy="9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400">
                  <a:solidFill>
                    <a:srgbClr val="FFFFFF"/>
                  </a:solidFill>
                  <a:uFill>
                    <a:noFill/>
                  </a:uFill>
                  <a:latin typeface="Pattaya" panose="00000500000000000000" charset="0"/>
                  <a:ea typeface="Grand Hotel" panose="02000606000000020003"/>
                  <a:cs typeface="Pattaya" panose="00000500000000000000" charset="0"/>
                  <a:sym typeface="Grand Hotel" panose="02000606000000020003"/>
                </a:rPr>
                <a:t>B</a:t>
              </a:r>
            </a:p>
          </p:txBody>
        </p:sp>
      </p:grpSp>
      <p:sp>
        <p:nvSpPr>
          <p:cNvPr id="7" name="Text Box 6"/>
          <p:cNvSpPr txBox="1"/>
          <p:nvPr/>
        </p:nvSpPr>
        <p:spPr>
          <a:xfrm>
            <a:off x="539750" y="332623"/>
            <a:ext cx="5456943" cy="584775"/>
          </a:xfrm>
          <a:prstGeom prst="rect">
            <a:avLst/>
          </a:prstGeom>
          <a:noFill/>
        </p:spPr>
        <p:txBody>
          <a:bodyPr wrap="none" rtlCol="0">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Dựa vào bài đọc trên, em hãy:</a:t>
            </a:r>
          </a:p>
        </p:txBody>
      </p:sp>
      <p:sp>
        <p:nvSpPr>
          <p:cNvPr id="8" name="Text Box 7"/>
          <p:cNvSpPr txBox="1"/>
          <p:nvPr/>
        </p:nvSpPr>
        <p:spPr>
          <a:xfrm>
            <a:off x="1141095" y="919961"/>
            <a:ext cx="7154523" cy="523220"/>
          </a:xfrm>
          <a:prstGeom prst="rect">
            <a:avLst/>
          </a:prstGeom>
          <a:noFill/>
        </p:spPr>
        <p:txBody>
          <a:bodyPr wrap="none" rtlCol="0">
            <a:spAutoFit/>
          </a:bodyPr>
          <a:lstStyle/>
          <a:p>
            <a:r>
              <a:rPr lang="en-US" sz="2800" b="1">
                <a:latin typeface="Times New Roman" pitchFamily="18" charset="0"/>
                <a:cs typeface="Times New Roman" pitchFamily="18" charset="0"/>
              </a:rPr>
              <a:t>Chọn ý trả lời đúng cho các câu hỏi dưới </a:t>
            </a:r>
            <a:r>
              <a:rPr lang="en-US" sz="2800" b="1" smtClean="0">
                <a:latin typeface="Times New Roman" pitchFamily="18" charset="0"/>
                <a:cs typeface="Times New Roman" pitchFamily="18" charset="0"/>
              </a:rPr>
              <a:t>đây:</a:t>
            </a:r>
            <a:endParaRPr lang="en-US" sz="2800" b="1">
              <a:latin typeface="Times New Roman" pitchFamily="18" charset="0"/>
              <a:cs typeface="Times New Roman" pitchFamily="18" charset="0"/>
            </a:endParaRPr>
          </a:p>
        </p:txBody>
      </p:sp>
      <p:grpSp>
        <p:nvGrpSpPr>
          <p:cNvPr id="11" name="Group 10"/>
          <p:cNvGrpSpPr/>
          <p:nvPr/>
        </p:nvGrpSpPr>
        <p:grpSpPr>
          <a:xfrm>
            <a:off x="611505" y="919961"/>
            <a:ext cx="504190" cy="540385"/>
            <a:chOff x="963" y="1782"/>
            <a:chExt cx="794" cy="851"/>
          </a:xfrm>
        </p:grpSpPr>
        <p:sp>
          <p:nvSpPr>
            <p:cNvPr id="9" name="Oval 8"/>
            <p:cNvSpPr/>
            <p:nvPr/>
          </p:nvSpPr>
          <p:spPr>
            <a:xfrm>
              <a:off x="963" y="1833"/>
              <a:ext cx="794" cy="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9"/>
            <p:cNvSpPr txBox="1"/>
            <p:nvPr/>
          </p:nvSpPr>
          <p:spPr>
            <a:xfrm>
              <a:off x="1077" y="1782"/>
              <a:ext cx="579" cy="824"/>
            </a:xfrm>
            <a:prstGeom prst="rect">
              <a:avLst/>
            </a:prstGeom>
            <a:noFill/>
          </p:spPr>
          <p:txBody>
            <a:bodyPr wrap="none" rtlCol="0">
              <a:spAutoFit/>
            </a:bodyPr>
            <a:lstStyle/>
            <a:p>
              <a:r>
                <a:rPr lang="en-US" sz="2800" b="1">
                  <a:latin typeface="Times New Roman" pitchFamily="18" charset="0"/>
                  <a:cs typeface="Times New Roman" pitchFamily="18" charset="0"/>
                </a:rPr>
                <a:t>1</a:t>
              </a:r>
            </a:p>
          </p:txBody>
        </p:sp>
      </p:grpSp>
      <p:sp>
        <p:nvSpPr>
          <p:cNvPr id="12" name="Text Box 11"/>
          <p:cNvSpPr txBox="1"/>
          <p:nvPr/>
        </p:nvSpPr>
        <p:spPr>
          <a:xfrm>
            <a:off x="755650" y="1384035"/>
            <a:ext cx="7868920" cy="1126462"/>
          </a:xfrm>
          <a:prstGeom prst="rect">
            <a:avLst/>
          </a:prstGeom>
          <a:noFill/>
        </p:spPr>
        <p:txBody>
          <a:bodyPr wrap="square" rtlCol="0">
            <a:spAutoFit/>
          </a:bodyPr>
          <a:lstStyle/>
          <a:p>
            <a:pPr>
              <a:lnSpc>
                <a:spcPct val="120000"/>
              </a:lnSpc>
            </a:pPr>
            <a:r>
              <a:rPr lang="en-US" sz="2800" b="1">
                <a:solidFill>
                  <a:srgbClr val="00B050"/>
                </a:solidFill>
                <a:latin typeface="Times New Roman" pitchFamily="18" charset="0"/>
                <a:cs typeface="Times New Roman" pitchFamily="18" charset="0"/>
              </a:rPr>
              <a:t>a. Để bày tiệc đón năm mới cho lớp, cô Dung đã đề nghị các bạn làm gì?</a:t>
            </a:r>
          </a:p>
        </p:txBody>
      </p:sp>
      <p:pic>
        <p:nvPicPr>
          <p:cNvPr id="100" name="Picture 99"/>
          <p:cNvPicPr/>
          <p:nvPr/>
        </p:nvPicPr>
        <p:blipFill>
          <a:blip r:embed="rId6"/>
          <a:stretch>
            <a:fillRect/>
          </a:stretch>
        </p:blipFill>
        <p:spPr>
          <a:xfrm>
            <a:off x="6948170" y="2230305"/>
            <a:ext cx="903605" cy="784225"/>
          </a:xfrm>
          <a:prstGeom prst="rect">
            <a:avLst/>
          </a:prstGeom>
          <a:noFill/>
          <a:ln w="9525">
            <a:noFill/>
          </a:ln>
        </p:spPr>
      </p:pic>
      <p:pic>
        <p:nvPicPr>
          <p:cNvPr id="15" name="y2mate.com - Âm thanh câu trả lời đúng và tiếng vỗ tay   the correct answer and applause  Background Music">
            <a:hlinkClick r:id="" action="ppaction://media"/>
          </p:cNvPr>
          <p:cNvPicPr/>
          <p:nvPr>
            <a:audioFile r:link="rId1"/>
            <p:extLst>
              <p:ext uri="{DAA4B4D4-6D71-4841-9C94-3DE7FCFB9230}">
                <p14:media xmlns:p14="http://schemas.microsoft.com/office/powerpoint/2010/main" r:embed="rId2">
                  <p14:trim st="378" end="12553"/>
                </p14:media>
              </p:ext>
            </p:extLst>
          </p:nvPr>
        </p:nvPicPr>
        <p:blipFill>
          <a:blip r:embed="rId7"/>
          <a:stretch>
            <a:fillRect/>
          </a:stretch>
        </p:blipFill>
        <p:spPr>
          <a:xfrm>
            <a:off x="9072245" y="3867785"/>
            <a:ext cx="1149985" cy="1064895"/>
          </a:xfrm>
          <a:prstGeom prst="rect">
            <a:avLst/>
          </a:prstGeom>
        </p:spPr>
      </p:pic>
      <p:grpSp>
        <p:nvGrpSpPr>
          <p:cNvPr id="17" name="Group 16"/>
          <p:cNvGrpSpPr/>
          <p:nvPr/>
        </p:nvGrpSpPr>
        <p:grpSpPr>
          <a:xfrm>
            <a:off x="-8294370" y="4210685"/>
            <a:ext cx="8855075" cy="753745"/>
            <a:chOff x="-1188" y="5610"/>
            <a:chExt cx="13945" cy="1187"/>
          </a:xfrm>
        </p:grpSpPr>
        <p:grpSp>
          <p:nvGrpSpPr>
            <p:cNvPr id="16" name="Group 15"/>
            <p:cNvGrpSpPr/>
            <p:nvPr/>
          </p:nvGrpSpPr>
          <p:grpSpPr>
            <a:xfrm>
              <a:off x="-1188" y="5610"/>
              <a:ext cx="13945" cy="1187"/>
              <a:chOff x="343" y="4843"/>
              <a:chExt cx="13945" cy="1187"/>
            </a:xfrm>
          </p:grpSpPr>
          <p:sp>
            <p:nvSpPr>
              <p:cNvPr id="3" name="Rounded Rectangle 2"/>
              <p:cNvSpPr/>
              <p:nvPr/>
            </p:nvSpPr>
            <p:spPr>
              <a:xfrm>
                <a:off x="343" y="4843"/>
                <a:ext cx="13207" cy="118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3" y="4984"/>
                <a:ext cx="13062" cy="884"/>
              </a:xfrm>
              <a:prstGeom prst="roundRect">
                <a:avLst/>
              </a:prstGeom>
              <a:solidFill>
                <a:srgbClr val="A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ave 13"/>
              <p:cNvSpPr/>
              <p:nvPr/>
            </p:nvSpPr>
            <p:spPr>
              <a:xfrm>
                <a:off x="13494" y="5211"/>
                <a:ext cx="794" cy="567"/>
              </a:xfrm>
              <a:prstGeom prst="wav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 Box 0"/>
            <p:cNvSpPr txBox="1"/>
            <p:nvPr/>
          </p:nvSpPr>
          <p:spPr>
            <a:xfrm>
              <a:off x="-434" y="5638"/>
              <a:ext cx="12398" cy="937"/>
            </a:xfrm>
            <a:prstGeom prst="rect">
              <a:avLst/>
            </a:prstGeom>
            <a:noFill/>
          </p:spPr>
          <p:txBody>
            <a:bodyPr wrap="none" rtlCol="0" anchor="t">
              <a:spAutoFit/>
            </a:bodyPr>
            <a:lstStyle/>
            <a:p>
              <a:pPr algn="just">
                <a:lnSpc>
                  <a:spcPct val="110000"/>
                </a:lnSpc>
              </a:pPr>
              <a:r>
                <a:rPr lang="en-US" sz="3200" i="1">
                  <a:latin typeface="Times New Roman" pitchFamily="18" charset="0"/>
                  <a:cs typeface="Times New Roman" pitchFamily="18" charset="0"/>
                  <a:sym typeface="+mn-ea"/>
                </a:rPr>
                <a:t>“</a:t>
              </a:r>
              <a:r>
                <a:rPr lang="en-US" sz="3200" b="1" i="1" u="sng">
                  <a:latin typeface="Times New Roman" pitchFamily="18" charset="0"/>
                  <a:cs typeface="Times New Roman" pitchFamily="18" charset="0"/>
                  <a:sym typeface="+mn-ea"/>
                </a:rPr>
                <a:t>Mỗi em</a:t>
              </a:r>
              <a:r>
                <a:rPr lang="en-US" sz="3200" i="1">
                  <a:latin typeface="Times New Roman" pitchFamily="18" charset="0"/>
                  <a:cs typeface="Times New Roman" pitchFamily="18" charset="0"/>
                  <a:sym typeface="+mn-ea"/>
                </a:rPr>
                <a:t> hãy mang tới lớp </a:t>
              </a:r>
              <a:r>
                <a:rPr lang="en-US" sz="3200" b="1" i="1" u="sng">
                  <a:latin typeface="Times New Roman" pitchFamily="18" charset="0"/>
                  <a:cs typeface="Times New Roman" pitchFamily="18" charset="0"/>
                  <a:sym typeface="+mn-ea"/>
                </a:rPr>
                <a:t>một món</a:t>
              </a:r>
              <a:r>
                <a:rPr lang="en-US" sz="3200" i="1">
                  <a:latin typeface="Times New Roman" pitchFamily="18" charset="0"/>
                  <a:cs typeface="Times New Roman" pitchFamily="18" charset="0"/>
                  <a:sym typeface="+mn-ea"/>
                </a:rPr>
                <a:t> đãi bạn.”</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500"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grpId="0" nodeType="withEffect">
                                  <p:stCondLst>
                                    <p:cond delay="0"/>
                                  </p:stCondLst>
                                  <p:childTnLst>
                                    <p:set>
                                      <p:cBhvr>
                                        <p:cTn id="10" dur="500"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par>
                                <p:cTn id="13" presetID="12" presetClass="entr" presetSubtype="8" fill="hold" nodeType="withEffect">
                                  <p:stCondLst>
                                    <p:cond delay="0"/>
                                  </p:stCondLst>
                                  <p:childTnLst>
                                    <p:set>
                                      <p:cBhvr>
                                        <p:cTn id="14" dur="500"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500"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ppt_x</p:attrName>
                                        </p:attrNameLst>
                                      </p:cBhvr>
                                      <p:tavLst>
                                        <p:tav tm="0">
                                          <p:val>
                                            <p:strVal val="#ppt_x-.2"/>
                                          </p:val>
                                        </p:tav>
                                        <p:tav tm="100000">
                                          <p:val>
                                            <p:strVal val="#ppt_x"/>
                                          </p:val>
                                        </p:tav>
                                      </p:tavLst>
                                    </p:anim>
                                    <p:anim calcmode="lin" valueType="num">
                                      <p:cBhvr>
                                        <p:cTn id="22"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500"/>
                                        <p:tgtEl>
                                          <p:spTgt spid="12"/>
                                        </p:tgtEl>
                                      </p:cBhvr>
                                    </p:animEffect>
                                  </p:childTnLst>
                                </p:cTn>
                              </p:par>
                              <p:par>
                                <p:cTn id="24" presetID="29" presetClass="entr" presetSubtype="0" fill="hold" nodeType="withEffect">
                                  <p:stCondLst>
                                    <p:cond delay="0"/>
                                  </p:stCondLst>
                                  <p:childTnLst>
                                    <p:set>
                                      <p:cBhvr>
                                        <p:cTn id="25" dur="500"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2"/>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additive="base">
                                        <p:cTn id="32" dur="3017" fill="hold"/>
                                        <p:tgtEl>
                                          <p:spTgt spid="15"/>
                                        </p:tgtEl>
                                      </p:cBhvr>
                                    </p:cmd>
                                  </p:childTnLst>
                                </p:cTn>
                              </p:par>
                              <p:par>
                                <p:cTn id="33" presetID="50" presetClass="entr" presetSubtype="0" decel="10000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p:cTn id="35" dur="1000" fill="hold"/>
                                        <p:tgtEl>
                                          <p:spTgt spid="100"/>
                                        </p:tgtEl>
                                        <p:attrNameLst>
                                          <p:attrName>ppt_w</p:attrName>
                                        </p:attrNameLst>
                                      </p:cBhvr>
                                      <p:tavLst>
                                        <p:tav tm="0">
                                          <p:val>
                                            <p:strVal val="#ppt_w+.3"/>
                                          </p:val>
                                        </p:tav>
                                        <p:tav tm="100000">
                                          <p:val>
                                            <p:strVal val="#ppt_w"/>
                                          </p:val>
                                        </p:tav>
                                      </p:tavLst>
                                    </p:anim>
                                    <p:anim calcmode="lin" valueType="num">
                                      <p:cBhvr>
                                        <p:cTn id="36" dur="1000" fill="hold"/>
                                        <p:tgtEl>
                                          <p:spTgt spid="100"/>
                                        </p:tgtEl>
                                        <p:attrNameLst>
                                          <p:attrName>ppt_h</p:attrName>
                                        </p:attrNameLst>
                                      </p:cBhvr>
                                      <p:tavLst>
                                        <p:tav tm="0">
                                          <p:val>
                                            <p:strVal val="#ppt_h"/>
                                          </p:val>
                                        </p:tav>
                                        <p:tav tm="100000">
                                          <p:val>
                                            <p:strVal val="#ppt_h"/>
                                          </p:val>
                                        </p:tav>
                                      </p:tavLst>
                                    </p:anim>
                                    <p:animEffect transition="in" filter="fade">
                                      <p:cBhvr>
                                        <p:cTn id="37" dur="10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 0 L 0.875625 -0.0138272 " pathEditMode="relative" rAng="0" ptsTypes="">
                                      <p:cBhvr>
                                        <p:cTn id="41" dur="2000" fill="hold"/>
                                        <p:tgtEl>
                                          <p:spTgt spid="17"/>
                                        </p:tgtEl>
                                        <p:attrNameLst>
                                          <p:attrName>ppt_x</p:attrName>
                                          <p:attrName>ppt_y</p:attrName>
                                        </p:attrNameLst>
                                      </p:cBhvr>
                                      <p:rCtr x="45400" y="-6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1">
                  <p:stCondLst>
                    <p:cond delay="indefinite"/>
                  </p:stCondLst>
                  <p:endCondLst>
                    <p:cond evt="onStopAudio" delay="0">
                      <p:tgtEl>
                        <p:sldTgt/>
                      </p:tgtEl>
                    </p:cond>
                  </p:endCondLst>
                </p:cTn>
                <p:tgtEl>
                  <p:spTgt spid="15"/>
                </p:tgtEl>
              </p:cMediaNode>
            </p:audio>
          </p:childTnLst>
        </p:cTn>
      </p:par>
    </p:tnLst>
    <p:bldLst>
      <p:bldP spid="7" grpId="0"/>
      <p:bldP spid="7" grpId="1"/>
      <p:bldP spid="8" grpId="0"/>
      <p:bldP spid="8" grpId="1"/>
      <p:bldP spid="12" grpId="0"/>
      <p:bldP spid="12"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54945379"/>
</p:tagLst>
</file>

<file path=ppt/theme/theme1.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707</Words>
  <Application>Microsoft Office PowerPoint</Application>
  <PresentationFormat>On-screen Show (16:9)</PresentationFormat>
  <Paragraphs>51</Paragraphs>
  <Slides>15</Slides>
  <Notes>14</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Pattaya</vt:lpstr>
      <vt:lpstr>Open Sans</vt:lpstr>
      <vt:lpstr>Montserrat</vt:lpstr>
      <vt:lpstr>Delius Swash Caps</vt:lpstr>
      <vt:lpstr>Times New Roman</vt:lpstr>
      <vt:lpstr>Grand Hotel</vt:lpstr>
      <vt:lpstr>Fall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Activities Binder</dc:title>
  <dc:creator>HP</dc:creator>
  <cp:lastModifiedBy>ASUS</cp:lastModifiedBy>
  <cp:revision>13</cp:revision>
  <dcterms:created xsi:type="dcterms:W3CDTF">2021-10-19T13:21:44Z</dcterms:created>
  <dcterms:modified xsi:type="dcterms:W3CDTF">2022-01-16T14:04:35Z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740E24CD3E0445C0A9FA47AE3D0632D2</vt:lpwstr>
  </property>
  <property fmtid="{D5CDD505-2E9C-101B-9397-08002B2CF9AE}" pid="3" name="KSOProductBuildVer">
    <vt:lpwstr>1033-11.2.0.10323</vt:lpwstr>
  </property>
</Properties>
</file>